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256" r:id="rId2"/>
    <p:sldId id="257" r:id="rId3"/>
    <p:sldId id="258" r:id="rId4"/>
    <p:sldId id="260" r:id="rId5"/>
    <p:sldId id="306" r:id="rId6"/>
    <p:sldId id="302" r:id="rId7"/>
    <p:sldId id="273" r:id="rId8"/>
    <p:sldId id="275" r:id="rId9"/>
    <p:sldId id="307" r:id="rId10"/>
    <p:sldId id="277" r:id="rId11"/>
    <p:sldId id="281" r:id="rId12"/>
    <p:sldId id="316" r:id="rId13"/>
    <p:sldId id="314" r:id="rId14"/>
    <p:sldId id="315" r:id="rId15"/>
    <p:sldId id="313" r:id="rId16"/>
    <p:sldId id="308" r:id="rId17"/>
    <p:sldId id="309" r:id="rId18"/>
    <p:sldId id="323" r:id="rId19"/>
    <p:sldId id="310" r:id="rId20"/>
    <p:sldId id="317" r:id="rId21"/>
    <p:sldId id="318" r:id="rId22"/>
    <p:sldId id="320" r:id="rId23"/>
    <p:sldId id="296" r:id="rId24"/>
    <p:sldId id="321" r:id="rId25"/>
    <p:sldId id="343" r:id="rId26"/>
    <p:sldId id="325" r:id="rId27"/>
    <p:sldId id="326" r:id="rId28"/>
    <p:sldId id="328" r:id="rId29"/>
    <p:sldId id="322" r:id="rId30"/>
    <p:sldId id="329" r:id="rId31"/>
    <p:sldId id="330" r:id="rId32"/>
    <p:sldId id="331" r:id="rId33"/>
    <p:sldId id="332" r:id="rId34"/>
    <p:sldId id="333" r:id="rId35"/>
    <p:sldId id="334" r:id="rId36"/>
    <p:sldId id="335" r:id="rId37"/>
    <p:sldId id="336" r:id="rId38"/>
    <p:sldId id="337" r:id="rId39"/>
    <p:sldId id="338" r:id="rId40"/>
    <p:sldId id="340" r:id="rId41"/>
    <p:sldId id="341" r:id="rId42"/>
    <p:sldId id="342" r:id="rId43"/>
    <p:sldId id="289" r:id="rId44"/>
    <p:sldId id="292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BE338"/>
    <a:srgbClr val="000000"/>
    <a:srgbClr val="EEFF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6AFB79-EE95-41E1-B8B2-A24B5E980781}" v="517" dt="2026-01-28T17:29:25.1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60"/>
  </p:normalViewPr>
  <p:slideViewPr>
    <p:cSldViewPr>
      <p:cViewPr varScale="1">
        <p:scale>
          <a:sx n="57" d="100"/>
          <a:sy n="57" d="100"/>
        </p:scale>
        <p:origin x="28" y="3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microsoft.com/office/2016/11/relationships/changesInfo" Target="changesInfos/changesInfo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rry Pierson" userId="0d9bc809858885a4" providerId="LiveId" clId="{28E1A692-CFB2-4281-A6B9-A54EB813063F}"/>
    <pc:docChg chg="undo redo custSel addSld delSld modSld sldOrd delMainMaster modMainMaster">
      <pc:chgData name="Harry Pierson" userId="0d9bc809858885a4" providerId="LiveId" clId="{28E1A692-CFB2-4281-A6B9-A54EB813063F}" dt="2026-01-27T02:11:25.956" v="6016" actId="20577"/>
      <pc:docMkLst>
        <pc:docMk/>
      </pc:docMkLst>
      <pc:sldChg chg="modSp mod modTransition">
        <pc:chgData name="Harry Pierson" userId="0d9bc809858885a4" providerId="LiveId" clId="{28E1A692-CFB2-4281-A6B9-A54EB813063F}" dt="2026-01-26T22:47:44.208" v="2120" actId="113"/>
        <pc:sldMkLst>
          <pc:docMk/>
          <pc:sldMk cId="1879096671" sldId="256"/>
        </pc:sldMkLst>
        <pc:spChg chg="mod">
          <ac:chgData name="Harry Pierson" userId="0d9bc809858885a4" providerId="LiveId" clId="{28E1A692-CFB2-4281-A6B9-A54EB813063F}" dt="2026-01-26T22:47:39.908" v="2119" actId="113"/>
          <ac:spMkLst>
            <pc:docMk/>
            <pc:sldMk cId="1879096671" sldId="256"/>
            <ac:spMk id="2" creationId="{6E7C1DFB-650D-6560-309E-1F70C3B8687D}"/>
          </ac:spMkLst>
        </pc:spChg>
        <pc:spChg chg="mod">
          <ac:chgData name="Harry Pierson" userId="0d9bc809858885a4" providerId="LiveId" clId="{28E1A692-CFB2-4281-A6B9-A54EB813063F}" dt="2026-01-26T22:47:44.208" v="2120" actId="113"/>
          <ac:spMkLst>
            <pc:docMk/>
            <pc:sldMk cId="1879096671" sldId="256"/>
            <ac:spMk id="3" creationId="{96BC6147-F2B5-10DB-881E-3361006BA71A}"/>
          </ac:spMkLst>
        </pc:spChg>
      </pc:sldChg>
      <pc:sldChg chg="modTransition">
        <pc:chgData name="Harry Pierson" userId="0d9bc809858885a4" providerId="LiveId" clId="{28E1A692-CFB2-4281-A6B9-A54EB813063F}" dt="2026-01-26T20:21:56.995" v="1600"/>
        <pc:sldMkLst>
          <pc:docMk/>
          <pc:sldMk cId="2450608823" sldId="257"/>
        </pc:sldMkLst>
      </pc:sldChg>
      <pc:sldChg chg="modTransition">
        <pc:chgData name="Harry Pierson" userId="0d9bc809858885a4" providerId="LiveId" clId="{28E1A692-CFB2-4281-A6B9-A54EB813063F}" dt="2026-01-26T20:21:56.995" v="1600"/>
        <pc:sldMkLst>
          <pc:docMk/>
          <pc:sldMk cId="1141865843" sldId="258"/>
        </pc:sldMkLst>
      </pc:sldChg>
      <pc:sldChg chg="modTransition">
        <pc:chgData name="Harry Pierson" userId="0d9bc809858885a4" providerId="LiveId" clId="{28E1A692-CFB2-4281-A6B9-A54EB813063F}" dt="2026-01-26T20:21:56.995" v="1600"/>
        <pc:sldMkLst>
          <pc:docMk/>
          <pc:sldMk cId="1983538047" sldId="260"/>
        </pc:sldMkLst>
      </pc:sldChg>
      <pc:sldChg chg="addSp delSp modSp mod ord modTransition setBg modClrScheme modAnim setClrOvrMap modShow chgLayout">
        <pc:chgData name="Harry Pierson" userId="0d9bc809858885a4" providerId="LiveId" clId="{28E1A692-CFB2-4281-A6B9-A54EB813063F}" dt="2026-01-26T22:29:41.087" v="2111"/>
        <pc:sldMkLst>
          <pc:docMk/>
          <pc:sldMk cId="1957662829" sldId="273"/>
        </pc:sldMkLst>
        <pc:spChg chg="add del">
          <ac:chgData name="Harry Pierson" userId="0d9bc809858885a4" providerId="LiveId" clId="{28E1A692-CFB2-4281-A6B9-A54EB813063F}" dt="2026-01-26T22:16:53.006" v="1931" actId="700"/>
          <ac:spMkLst>
            <pc:docMk/>
            <pc:sldMk cId="1957662829" sldId="273"/>
            <ac:spMk id="2" creationId="{25A85475-12B1-8614-DD07-E67965FAEE3C}"/>
          </ac:spMkLst>
        </pc:spChg>
        <pc:spChg chg="add mod">
          <ac:chgData name="Harry Pierson" userId="0d9bc809858885a4" providerId="LiveId" clId="{28E1A692-CFB2-4281-A6B9-A54EB813063F}" dt="2026-01-26T22:29:01.851" v="2104" actId="164"/>
          <ac:spMkLst>
            <pc:docMk/>
            <pc:sldMk cId="1957662829" sldId="273"/>
            <ac:spMk id="8" creationId="{1E392BA3-769D-E782-673E-C4F496188DF6}"/>
          </ac:spMkLst>
        </pc:spChg>
        <pc:picChg chg="add del mod">
          <ac:chgData name="Harry Pierson" userId="0d9bc809858885a4" providerId="LiveId" clId="{28E1A692-CFB2-4281-A6B9-A54EB813063F}" dt="2026-01-26T22:22:43.195" v="2079" actId="1036"/>
          <ac:picMkLst>
            <pc:docMk/>
            <pc:sldMk cId="1957662829" sldId="273"/>
            <ac:picMk id="4" creationId="{04A65124-13FD-B24E-EE6A-9402130EE916}"/>
          </ac:picMkLst>
        </pc:picChg>
      </pc:sldChg>
      <pc:sldChg chg="addSp modSp mod modTransition modAnim modShow">
        <pc:chgData name="Harry Pierson" userId="0d9bc809858885a4" providerId="LiveId" clId="{28E1A692-CFB2-4281-A6B9-A54EB813063F}" dt="2026-01-26T22:49:52.233" v="2153" actId="1076"/>
        <pc:sldMkLst>
          <pc:docMk/>
          <pc:sldMk cId="2344604441" sldId="275"/>
        </pc:sldMkLst>
        <pc:spChg chg="mod">
          <ac:chgData name="Harry Pierson" userId="0d9bc809858885a4" providerId="LiveId" clId="{28E1A692-CFB2-4281-A6B9-A54EB813063F}" dt="2026-01-26T22:49:48.593" v="2152" actId="12789"/>
          <ac:spMkLst>
            <pc:docMk/>
            <pc:sldMk cId="2344604441" sldId="275"/>
            <ac:spMk id="4" creationId="{0C03DBD9-A067-7DA7-22BE-7D3DE3E7F191}"/>
          </ac:spMkLst>
        </pc:spChg>
        <pc:spChg chg="mod">
          <ac:chgData name="Harry Pierson" userId="0d9bc809858885a4" providerId="LiveId" clId="{28E1A692-CFB2-4281-A6B9-A54EB813063F}" dt="2026-01-26T22:49:52.233" v="2153" actId="1076"/>
          <ac:spMkLst>
            <pc:docMk/>
            <pc:sldMk cId="2344604441" sldId="275"/>
            <ac:spMk id="6" creationId="{A39892B3-94AD-CF4B-F63F-E1750250768E}"/>
          </ac:spMkLst>
        </pc:spChg>
      </pc:sldChg>
      <pc:sldChg chg="addSp delSp modSp mod modTransition delAnim modAnim modShow">
        <pc:chgData name="Harry Pierson" userId="0d9bc809858885a4" providerId="LiveId" clId="{28E1A692-CFB2-4281-A6B9-A54EB813063F}" dt="2026-01-27T01:28:27.316" v="5132" actId="27636"/>
        <pc:sldMkLst>
          <pc:docMk/>
          <pc:sldMk cId="1981171766" sldId="277"/>
        </pc:sldMkLst>
        <pc:spChg chg="add del mod">
          <ac:chgData name="Harry Pierson" userId="0d9bc809858885a4" providerId="LiveId" clId="{28E1A692-CFB2-4281-A6B9-A54EB813063F}" dt="2026-01-27T00:59:54.736" v="4526" actId="478"/>
          <ac:spMkLst>
            <pc:docMk/>
            <pc:sldMk cId="1981171766" sldId="277"/>
            <ac:spMk id="2" creationId="{638B4268-D31F-9D94-06DD-9AB105AD69E5}"/>
          </ac:spMkLst>
        </pc:spChg>
        <pc:spChg chg="mod">
          <ac:chgData name="Harry Pierson" userId="0d9bc809858885a4" providerId="LiveId" clId="{28E1A692-CFB2-4281-A6B9-A54EB813063F}" dt="2026-01-27T01:28:27.316" v="5132" actId="27636"/>
          <ac:spMkLst>
            <pc:docMk/>
            <pc:sldMk cId="1981171766" sldId="277"/>
            <ac:spMk id="6" creationId="{C24F56BF-E430-4382-5548-584C98006D6B}"/>
          </ac:spMkLst>
        </pc:spChg>
      </pc:sldChg>
      <pc:sldChg chg="addSp delSp modSp mod ord modTransition modClrScheme addAnim delAnim modAnim modShow chgLayout">
        <pc:chgData name="Harry Pierson" userId="0d9bc809858885a4" providerId="LiveId" clId="{28E1A692-CFB2-4281-A6B9-A54EB813063F}" dt="2026-01-27T01:29:51.520" v="5181"/>
        <pc:sldMkLst>
          <pc:docMk/>
          <pc:sldMk cId="994720849" sldId="281"/>
        </pc:sldMkLst>
        <pc:spChg chg="del mod">
          <ac:chgData name="Harry Pierson" userId="0d9bc809858885a4" providerId="LiveId" clId="{28E1A692-CFB2-4281-A6B9-A54EB813063F}" dt="2026-01-27T01:00:39.232" v="4570" actId="478"/>
          <ac:spMkLst>
            <pc:docMk/>
            <pc:sldMk cId="994720849" sldId="281"/>
            <ac:spMk id="2" creationId="{FB435442-271C-89F6-F4B6-6317B96AB8FC}"/>
          </ac:spMkLst>
        </pc:spChg>
        <pc:spChg chg="del mod">
          <ac:chgData name="Harry Pierson" userId="0d9bc809858885a4" providerId="LiveId" clId="{28E1A692-CFB2-4281-A6B9-A54EB813063F}" dt="2026-01-27T01:00:43.156" v="4571" actId="478"/>
          <ac:spMkLst>
            <pc:docMk/>
            <pc:sldMk cId="994720849" sldId="281"/>
            <ac:spMk id="3" creationId="{2A0FDFFB-0889-1134-525D-D55CA3BFF2B7}"/>
          </ac:spMkLst>
        </pc:spChg>
        <pc:spChg chg="add del mod ord">
          <ac:chgData name="Harry Pierson" userId="0d9bc809858885a4" providerId="LiveId" clId="{28E1A692-CFB2-4281-A6B9-A54EB813063F}" dt="2026-01-27T01:00:47.007" v="4572" actId="700"/>
          <ac:spMkLst>
            <pc:docMk/>
            <pc:sldMk cId="994720849" sldId="281"/>
            <ac:spMk id="6" creationId="{0D24EA8C-3347-3C8A-A2E2-99F4F2D904E5}"/>
          </ac:spMkLst>
        </pc:spChg>
        <pc:spChg chg="mod ord">
          <ac:chgData name="Harry Pierson" userId="0d9bc809858885a4" providerId="LiveId" clId="{28E1A692-CFB2-4281-A6B9-A54EB813063F}" dt="2026-01-27T01:00:47.007" v="4572" actId="700"/>
          <ac:spMkLst>
            <pc:docMk/>
            <pc:sldMk cId="994720849" sldId="281"/>
            <ac:spMk id="7" creationId="{31C71C97-F79B-2F57-BCF6-2B6F0E453CBA}"/>
          </ac:spMkLst>
        </pc:spChg>
        <pc:spChg chg="add del mod">
          <ac:chgData name="Harry Pierson" userId="0d9bc809858885a4" providerId="LiveId" clId="{28E1A692-CFB2-4281-A6B9-A54EB813063F}" dt="2026-01-27T01:00:47.007" v="4572" actId="700"/>
          <ac:spMkLst>
            <pc:docMk/>
            <pc:sldMk cId="994720849" sldId="281"/>
            <ac:spMk id="9" creationId="{5C67E7AA-5C29-AA57-4B4F-C69DFF102D27}"/>
          </ac:spMkLst>
        </pc:spChg>
        <pc:spChg chg="add mod ord">
          <ac:chgData name="Harry Pierson" userId="0d9bc809858885a4" providerId="LiveId" clId="{28E1A692-CFB2-4281-A6B9-A54EB813063F}" dt="2026-01-27T01:02:58.762" v="4708" actId="20577"/>
          <ac:spMkLst>
            <pc:docMk/>
            <pc:sldMk cId="994720849" sldId="281"/>
            <ac:spMk id="10" creationId="{80E4E5BF-CFA7-8B1D-5F02-C3ABDA0946BF}"/>
          </ac:spMkLst>
        </pc:spChg>
        <pc:spChg chg="add mod">
          <ac:chgData name="Harry Pierson" userId="0d9bc809858885a4" providerId="LiveId" clId="{28E1A692-CFB2-4281-A6B9-A54EB813063F}" dt="2026-01-27T01:29:45.956" v="5179" actId="1076"/>
          <ac:spMkLst>
            <pc:docMk/>
            <pc:sldMk cId="994720849" sldId="281"/>
            <ac:spMk id="11" creationId="{28749FD7-6131-0D8D-B0EF-5E3A23253A2D}"/>
          </ac:spMkLst>
        </pc:spChg>
        <pc:spChg chg="add mod">
          <ac:chgData name="Harry Pierson" userId="0d9bc809858885a4" providerId="LiveId" clId="{28E1A692-CFB2-4281-A6B9-A54EB813063F}" dt="2026-01-27T01:29:43.549" v="5178" actId="1076"/>
          <ac:spMkLst>
            <pc:docMk/>
            <pc:sldMk cId="994720849" sldId="281"/>
            <ac:spMk id="12" creationId="{B8420B3D-9C97-615C-1F00-3362D9A9A3AC}"/>
          </ac:spMkLst>
        </pc:spChg>
      </pc:sldChg>
      <pc:sldChg chg="addSp delSp modSp del mod ord modTransition delAnim modAnim modShow">
        <pc:chgData name="Harry Pierson" userId="0d9bc809858885a4" providerId="LiveId" clId="{28E1A692-CFB2-4281-A6B9-A54EB813063F}" dt="2026-01-27T00:23:41.373" v="4389" actId="47"/>
        <pc:sldMkLst>
          <pc:docMk/>
          <pc:sldMk cId="1706498471" sldId="284"/>
        </pc:sldMkLst>
      </pc:sldChg>
      <pc:sldChg chg="addSp delSp modSp del mod ord modTransition modShow">
        <pc:chgData name="Harry Pierson" userId="0d9bc809858885a4" providerId="LiveId" clId="{28E1A692-CFB2-4281-A6B9-A54EB813063F}" dt="2026-01-27T00:23:41.373" v="4389" actId="47"/>
        <pc:sldMkLst>
          <pc:docMk/>
          <pc:sldMk cId="3206840378" sldId="287"/>
        </pc:sldMkLst>
      </pc:sldChg>
      <pc:sldChg chg="modSp mod modTransition modShow">
        <pc:chgData name="Harry Pierson" userId="0d9bc809858885a4" providerId="LiveId" clId="{28E1A692-CFB2-4281-A6B9-A54EB813063F}" dt="2026-01-26T22:11:43.632" v="1847" actId="729"/>
        <pc:sldMkLst>
          <pc:docMk/>
          <pc:sldMk cId="4036380968" sldId="289"/>
        </pc:sldMkLst>
        <pc:spChg chg="mod">
          <ac:chgData name="Harry Pierson" userId="0d9bc809858885a4" providerId="LiveId" clId="{28E1A692-CFB2-4281-A6B9-A54EB813063F}" dt="2026-01-22T18:46:12.269" v="722" actId="20577"/>
          <ac:spMkLst>
            <pc:docMk/>
            <pc:sldMk cId="4036380968" sldId="289"/>
            <ac:spMk id="4" creationId="{3DBFFFBB-2926-DEDB-532B-4915006815A3}"/>
          </ac:spMkLst>
        </pc:spChg>
      </pc:sldChg>
      <pc:sldChg chg="mod modTransition modShow">
        <pc:chgData name="Harry Pierson" userId="0d9bc809858885a4" providerId="LiveId" clId="{28E1A692-CFB2-4281-A6B9-A54EB813063F}" dt="2026-01-26T22:11:43.632" v="1847" actId="729"/>
        <pc:sldMkLst>
          <pc:docMk/>
          <pc:sldMk cId="3054281206" sldId="292"/>
        </pc:sldMkLst>
      </pc:sldChg>
      <pc:sldChg chg="addSp delSp modSp new del mod modTransition modClrScheme modShow chgLayout">
        <pc:chgData name="Harry Pierson" userId="0d9bc809858885a4" providerId="LiveId" clId="{28E1A692-CFB2-4281-A6B9-A54EB813063F}" dt="2026-01-27T02:10:36.268" v="5947" actId="47"/>
        <pc:sldMkLst>
          <pc:docMk/>
          <pc:sldMk cId="2898554758" sldId="293"/>
        </pc:sldMkLst>
      </pc:sldChg>
      <pc:sldChg chg="addSp modSp add del mod modTransition modShow">
        <pc:chgData name="Harry Pierson" userId="0d9bc809858885a4" providerId="LiveId" clId="{28E1A692-CFB2-4281-A6B9-A54EB813063F}" dt="2026-01-27T02:10:36.268" v="5947" actId="47"/>
        <pc:sldMkLst>
          <pc:docMk/>
          <pc:sldMk cId="3615524654" sldId="295"/>
        </pc:sldMkLst>
      </pc:sldChg>
      <pc:sldChg chg="addSp delSp modSp add mod modTransition addAnim delAnim modAnim modShow">
        <pc:chgData name="Harry Pierson" userId="0d9bc809858885a4" providerId="LiveId" clId="{28E1A692-CFB2-4281-A6B9-A54EB813063F}" dt="2026-01-26T22:11:43.632" v="1847" actId="729"/>
        <pc:sldMkLst>
          <pc:docMk/>
          <pc:sldMk cId="292765654" sldId="296"/>
        </pc:sldMkLst>
        <pc:spChg chg="mod">
          <ac:chgData name="Harry Pierson" userId="0d9bc809858885a4" providerId="LiveId" clId="{28E1A692-CFB2-4281-A6B9-A54EB813063F}" dt="2026-01-22T18:44:29.433" v="718" actId="1076"/>
          <ac:spMkLst>
            <pc:docMk/>
            <pc:sldMk cId="292765654" sldId="296"/>
            <ac:spMk id="2" creationId="{62082CC1-3EC1-1CBE-42B8-DDBEC2ACA804}"/>
          </ac:spMkLst>
        </pc:spChg>
        <pc:spChg chg="mod">
          <ac:chgData name="Harry Pierson" userId="0d9bc809858885a4" providerId="LiveId" clId="{28E1A692-CFB2-4281-A6B9-A54EB813063F}" dt="2026-01-22T18:30:24.772" v="659" actId="14100"/>
          <ac:spMkLst>
            <pc:docMk/>
            <pc:sldMk cId="292765654" sldId="296"/>
            <ac:spMk id="6" creationId="{0F31461E-B60B-6AF8-A3B9-66E65C14D023}"/>
          </ac:spMkLst>
        </pc:spChg>
        <pc:spChg chg="add mod">
          <ac:chgData name="Harry Pierson" userId="0d9bc809858885a4" providerId="LiveId" clId="{28E1A692-CFB2-4281-A6B9-A54EB813063F}" dt="2026-01-22T18:34:54.033" v="691" actId="208"/>
          <ac:spMkLst>
            <pc:docMk/>
            <pc:sldMk cId="292765654" sldId="296"/>
            <ac:spMk id="10" creationId="{7F03264E-D312-AA95-21E9-78474817E61A}"/>
          </ac:spMkLst>
        </pc:spChg>
        <pc:spChg chg="add mod">
          <ac:chgData name="Harry Pierson" userId="0d9bc809858885a4" providerId="LiveId" clId="{28E1A692-CFB2-4281-A6B9-A54EB813063F}" dt="2026-01-22T18:34:54.033" v="691" actId="208"/>
          <ac:spMkLst>
            <pc:docMk/>
            <pc:sldMk cId="292765654" sldId="296"/>
            <ac:spMk id="11" creationId="{37E4C697-BA78-7F87-6AE4-752DEF3B006A}"/>
          </ac:spMkLst>
        </pc:spChg>
        <pc:spChg chg="add mod">
          <ac:chgData name="Harry Pierson" userId="0d9bc809858885a4" providerId="LiveId" clId="{28E1A692-CFB2-4281-A6B9-A54EB813063F}" dt="2026-01-22T18:34:54.033" v="691" actId="208"/>
          <ac:spMkLst>
            <pc:docMk/>
            <pc:sldMk cId="292765654" sldId="296"/>
            <ac:spMk id="12" creationId="{4E6A1A74-06CB-5294-66F8-7C9290DF89D9}"/>
          </ac:spMkLst>
        </pc:spChg>
        <pc:spChg chg="add mod">
          <ac:chgData name="Harry Pierson" userId="0d9bc809858885a4" providerId="LiveId" clId="{28E1A692-CFB2-4281-A6B9-A54EB813063F}" dt="2026-01-22T18:34:54.033" v="691" actId="208"/>
          <ac:spMkLst>
            <pc:docMk/>
            <pc:sldMk cId="292765654" sldId="296"/>
            <ac:spMk id="13" creationId="{D9AD75AE-4FF1-544B-F604-E9FC3B9110EC}"/>
          </ac:spMkLst>
        </pc:spChg>
        <pc:spChg chg="add mod">
          <ac:chgData name="Harry Pierson" userId="0d9bc809858885a4" providerId="LiveId" clId="{28E1A692-CFB2-4281-A6B9-A54EB813063F}" dt="2026-01-22T18:39:44.227" v="693" actId="14100"/>
          <ac:spMkLst>
            <pc:docMk/>
            <pc:sldMk cId="292765654" sldId="296"/>
            <ac:spMk id="14" creationId="{2130A48D-2318-506C-C4CA-14A9A342F6D4}"/>
          </ac:spMkLst>
        </pc:spChg>
      </pc:sldChg>
      <pc:sldChg chg="addSp delSp modSp add mod modTransition modClrScheme addAnim delAnim modAnim modShow chgLayout">
        <pc:chgData name="Harry Pierson" userId="0d9bc809858885a4" providerId="LiveId" clId="{28E1A692-CFB2-4281-A6B9-A54EB813063F}" dt="2026-01-26T22:46:44.632" v="2115" actId="2711"/>
        <pc:sldMkLst>
          <pc:docMk/>
          <pc:sldMk cId="1057969854" sldId="302"/>
        </pc:sldMkLst>
        <pc:spChg chg="mod">
          <ac:chgData name="Harry Pierson" userId="0d9bc809858885a4" providerId="LiveId" clId="{28E1A692-CFB2-4281-A6B9-A54EB813063F}" dt="2026-01-26T22:46:44.632" v="2115" actId="2711"/>
          <ac:spMkLst>
            <pc:docMk/>
            <pc:sldMk cId="1057969854" sldId="302"/>
            <ac:spMk id="2" creationId="{E1807B81-0BE4-285E-4B73-6C5B98E4C8F5}"/>
          </ac:spMkLst>
        </pc:spChg>
      </pc:sldChg>
      <pc:sldChg chg="addSp delSp modSp add mod modTransition setBg delAnim modAnim setClrOvrMap">
        <pc:chgData name="Harry Pierson" userId="0d9bc809858885a4" providerId="LiveId" clId="{28E1A692-CFB2-4281-A6B9-A54EB813063F}" dt="2026-01-27T01:26:42.184" v="5037" actId="1076"/>
        <pc:sldMkLst>
          <pc:docMk/>
          <pc:sldMk cId="2277535927" sldId="306"/>
        </pc:sldMkLst>
        <pc:spChg chg="mod">
          <ac:chgData name="Harry Pierson" userId="0d9bc809858885a4" providerId="LiveId" clId="{28E1A692-CFB2-4281-A6B9-A54EB813063F}" dt="2026-01-26T20:02:44.403" v="1586" actId="208"/>
          <ac:spMkLst>
            <pc:docMk/>
            <pc:sldMk cId="2277535927" sldId="306"/>
            <ac:spMk id="3" creationId="{2F20BA45-A0B6-0D06-6764-4A19E352CE24}"/>
          </ac:spMkLst>
        </pc:spChg>
        <pc:spChg chg="mod">
          <ac:chgData name="Harry Pierson" userId="0d9bc809858885a4" providerId="LiveId" clId="{28E1A692-CFB2-4281-A6B9-A54EB813063F}" dt="2026-01-26T20:01:45.968" v="1583" actId="1076"/>
          <ac:spMkLst>
            <pc:docMk/>
            <pc:sldMk cId="2277535927" sldId="306"/>
            <ac:spMk id="4" creationId="{75AE7AFE-23F8-AB7E-D7A5-AD04D20AFEB3}"/>
          </ac:spMkLst>
        </pc:spChg>
        <pc:spChg chg="add mod">
          <ac:chgData name="Harry Pierson" userId="0d9bc809858885a4" providerId="LiveId" clId="{28E1A692-CFB2-4281-A6B9-A54EB813063F}" dt="2026-01-27T01:26:42.184" v="5037" actId="1076"/>
          <ac:spMkLst>
            <pc:docMk/>
            <pc:sldMk cId="2277535927" sldId="306"/>
            <ac:spMk id="6" creationId="{0259E33E-D8C6-AD4C-CCC6-7BFB04E978F3}"/>
          </ac:spMkLst>
        </pc:spChg>
        <pc:spChg chg="add">
          <ac:chgData name="Harry Pierson" userId="0d9bc809858885a4" providerId="LiveId" clId="{28E1A692-CFB2-4281-A6B9-A54EB813063F}" dt="2026-01-26T19:55:55.176" v="1510" actId="26606"/>
          <ac:spMkLst>
            <pc:docMk/>
            <pc:sldMk cId="2277535927" sldId="306"/>
            <ac:spMk id="30" creationId="{71B2258F-86CA-4D4D-8270-BC05FCDEBFB3}"/>
          </ac:spMkLst>
        </pc:spChg>
        <pc:picChg chg="mod">
          <ac:chgData name="Harry Pierson" userId="0d9bc809858885a4" providerId="LiveId" clId="{28E1A692-CFB2-4281-A6B9-A54EB813063F}" dt="2026-01-26T19:55:55.176" v="1510" actId="26606"/>
          <ac:picMkLst>
            <pc:docMk/>
            <pc:sldMk cId="2277535927" sldId="306"/>
            <ac:picMk id="2" creationId="{EFD70A8A-014F-F47B-D342-4BCC421E22EE}"/>
          </ac:picMkLst>
        </pc:picChg>
      </pc:sldChg>
      <pc:sldChg chg="addSp delSp modSp add mod delAnim modAnim">
        <pc:chgData name="Harry Pierson" userId="0d9bc809858885a4" providerId="LiveId" clId="{28E1A692-CFB2-4281-A6B9-A54EB813063F}" dt="2026-01-27T00:27:04.193" v="4426" actId="14100"/>
        <pc:sldMkLst>
          <pc:docMk/>
          <pc:sldMk cId="2651307762" sldId="307"/>
        </pc:sldMkLst>
        <pc:spChg chg="add mod">
          <ac:chgData name="Harry Pierson" userId="0d9bc809858885a4" providerId="LiveId" clId="{28E1A692-CFB2-4281-A6B9-A54EB813063F}" dt="2026-01-26T22:51:01.150" v="2164" actId="1036"/>
          <ac:spMkLst>
            <pc:docMk/>
            <pc:sldMk cId="2651307762" sldId="307"/>
            <ac:spMk id="2" creationId="{8528D7F2-EBC3-EAFC-277C-E334E92668EC}"/>
          </ac:spMkLst>
        </pc:spChg>
        <pc:spChg chg="add mod">
          <ac:chgData name="Harry Pierson" userId="0d9bc809858885a4" providerId="LiveId" clId="{28E1A692-CFB2-4281-A6B9-A54EB813063F}" dt="2026-01-26T22:53:20.792" v="2189" actId="14100"/>
          <ac:spMkLst>
            <pc:docMk/>
            <pc:sldMk cId="2651307762" sldId="307"/>
            <ac:spMk id="3" creationId="{7437DAA2-73EC-02EC-7338-A7E753D0B029}"/>
          </ac:spMkLst>
        </pc:spChg>
        <pc:spChg chg="mod">
          <ac:chgData name="Harry Pierson" userId="0d9bc809858885a4" providerId="LiveId" clId="{28E1A692-CFB2-4281-A6B9-A54EB813063F}" dt="2026-01-26T22:54:18.848" v="2206" actId="20577"/>
          <ac:spMkLst>
            <pc:docMk/>
            <pc:sldMk cId="2651307762" sldId="307"/>
            <ac:spMk id="4" creationId="{33BED479-A89A-0557-F381-A886986CAD63}"/>
          </ac:spMkLst>
        </pc:spChg>
        <pc:spChg chg="add del mod">
          <ac:chgData name="Harry Pierson" userId="0d9bc809858885a4" providerId="LiveId" clId="{28E1A692-CFB2-4281-A6B9-A54EB813063F}" dt="2026-01-27T00:25:30.206" v="4411" actId="478"/>
          <ac:spMkLst>
            <pc:docMk/>
            <pc:sldMk cId="2651307762" sldId="307"/>
            <ac:spMk id="7" creationId="{01ED45A8-8796-E9F8-6344-3F60F529C8F5}"/>
          </ac:spMkLst>
        </pc:spChg>
        <pc:spChg chg="add mod">
          <ac:chgData name="Harry Pierson" userId="0d9bc809858885a4" providerId="LiveId" clId="{28E1A692-CFB2-4281-A6B9-A54EB813063F}" dt="2026-01-26T22:51:20.182" v="2171" actId="1036"/>
          <ac:spMkLst>
            <pc:docMk/>
            <pc:sldMk cId="2651307762" sldId="307"/>
            <ac:spMk id="8" creationId="{5ACB4DBF-E999-D988-2476-0376E081F5B2}"/>
          </ac:spMkLst>
        </pc:spChg>
        <pc:spChg chg="add mod">
          <ac:chgData name="Harry Pierson" userId="0d9bc809858885a4" providerId="LiveId" clId="{28E1A692-CFB2-4281-A6B9-A54EB813063F}" dt="2026-01-26T22:51:28.897" v="2175" actId="14100"/>
          <ac:spMkLst>
            <pc:docMk/>
            <pc:sldMk cId="2651307762" sldId="307"/>
            <ac:spMk id="9" creationId="{9FF91361-A3D9-C8C1-72DF-557E92E1C475}"/>
          </ac:spMkLst>
        </pc:spChg>
        <pc:spChg chg="add mod">
          <ac:chgData name="Harry Pierson" userId="0d9bc809858885a4" providerId="LiveId" clId="{28E1A692-CFB2-4281-A6B9-A54EB813063F}" dt="2026-01-27T00:27:04.193" v="4426" actId="14100"/>
          <ac:spMkLst>
            <pc:docMk/>
            <pc:sldMk cId="2651307762" sldId="307"/>
            <ac:spMk id="10" creationId="{12240994-DE6C-91D9-50DB-71D8377CCAD9}"/>
          </ac:spMkLst>
        </pc:spChg>
      </pc:sldChg>
      <pc:sldChg chg="addSp delSp modSp new mod modClrScheme chgLayout">
        <pc:chgData name="Harry Pierson" userId="0d9bc809858885a4" providerId="LiveId" clId="{28E1A692-CFB2-4281-A6B9-A54EB813063F}" dt="2026-01-27T00:24:08.042" v="4410" actId="20577"/>
        <pc:sldMkLst>
          <pc:docMk/>
          <pc:sldMk cId="1894556561" sldId="308"/>
        </pc:sldMkLst>
        <pc:spChg chg="add mod ord">
          <ac:chgData name="Harry Pierson" userId="0d9bc809858885a4" providerId="LiveId" clId="{28E1A692-CFB2-4281-A6B9-A54EB813063F}" dt="2026-01-26T23:08:40.557" v="2776" actId="313"/>
          <ac:spMkLst>
            <pc:docMk/>
            <pc:sldMk cId="1894556561" sldId="308"/>
            <ac:spMk id="5" creationId="{599B480A-74D5-0B51-DB32-FA3857F1CD56}"/>
          </ac:spMkLst>
        </pc:spChg>
        <pc:spChg chg="mod">
          <ac:chgData name="Harry Pierson" userId="0d9bc809858885a4" providerId="LiveId" clId="{28E1A692-CFB2-4281-A6B9-A54EB813063F}" dt="2026-01-26T23:06:00.055" v="2720" actId="164"/>
          <ac:spMkLst>
            <pc:docMk/>
            <pc:sldMk cId="1894556561" sldId="308"/>
            <ac:spMk id="74" creationId="{4D1554E1-B298-CD03-B5EA-DA9B19FCF3FF}"/>
          </ac:spMkLst>
        </pc:spChg>
        <pc:spChg chg="mod">
          <ac:chgData name="Harry Pierson" userId="0d9bc809858885a4" providerId="LiveId" clId="{28E1A692-CFB2-4281-A6B9-A54EB813063F}" dt="2026-01-26T23:05:20.697" v="2710" actId="165"/>
          <ac:spMkLst>
            <pc:docMk/>
            <pc:sldMk cId="1894556561" sldId="308"/>
            <ac:spMk id="80" creationId="{54C902B5-F646-9380-B012-DDFEA4E22B2A}"/>
          </ac:spMkLst>
        </pc:spChg>
        <pc:spChg chg="mod">
          <ac:chgData name="Harry Pierson" userId="0d9bc809858885a4" providerId="LiveId" clId="{28E1A692-CFB2-4281-A6B9-A54EB813063F}" dt="2026-01-26T23:05:20.697" v="2710" actId="165"/>
          <ac:spMkLst>
            <pc:docMk/>
            <pc:sldMk cId="1894556561" sldId="308"/>
            <ac:spMk id="81" creationId="{9758CC4F-8DCF-006C-9AEC-58B478870621}"/>
          </ac:spMkLst>
        </pc:spChg>
        <pc:spChg chg="mod">
          <ac:chgData name="Harry Pierson" userId="0d9bc809858885a4" providerId="LiveId" clId="{28E1A692-CFB2-4281-A6B9-A54EB813063F}" dt="2026-01-26T23:05:20.697" v="2710" actId="165"/>
          <ac:spMkLst>
            <pc:docMk/>
            <pc:sldMk cId="1894556561" sldId="308"/>
            <ac:spMk id="82" creationId="{5A29CB42-C792-A7A0-0F9B-CB640FB1841D}"/>
          </ac:spMkLst>
        </pc:spChg>
        <pc:spChg chg="mod">
          <ac:chgData name="Harry Pierson" userId="0d9bc809858885a4" providerId="LiveId" clId="{28E1A692-CFB2-4281-A6B9-A54EB813063F}" dt="2026-01-26T23:05:20.697" v="2710" actId="165"/>
          <ac:spMkLst>
            <pc:docMk/>
            <pc:sldMk cId="1894556561" sldId="308"/>
            <ac:spMk id="86" creationId="{89F29CDA-3133-B6DE-9E19-EFD153D4E5F3}"/>
          </ac:spMkLst>
        </pc:spChg>
        <pc:spChg chg="mod">
          <ac:chgData name="Harry Pierson" userId="0d9bc809858885a4" providerId="LiveId" clId="{28E1A692-CFB2-4281-A6B9-A54EB813063F}" dt="2026-01-26T23:05:20.697" v="2710" actId="165"/>
          <ac:spMkLst>
            <pc:docMk/>
            <pc:sldMk cId="1894556561" sldId="308"/>
            <ac:spMk id="87" creationId="{3EC560C6-2E9D-D6F5-C223-59A302B03602}"/>
          </ac:spMkLst>
        </pc:spChg>
        <pc:spChg chg="mod">
          <ac:chgData name="Harry Pierson" userId="0d9bc809858885a4" providerId="LiveId" clId="{28E1A692-CFB2-4281-A6B9-A54EB813063F}" dt="2026-01-26T23:05:20.697" v="2710" actId="165"/>
          <ac:spMkLst>
            <pc:docMk/>
            <pc:sldMk cId="1894556561" sldId="308"/>
            <ac:spMk id="91" creationId="{CC9B6D87-3B1C-8596-6421-771A187B7BA9}"/>
          </ac:spMkLst>
        </pc:spChg>
        <pc:spChg chg="mod">
          <ac:chgData name="Harry Pierson" userId="0d9bc809858885a4" providerId="LiveId" clId="{28E1A692-CFB2-4281-A6B9-A54EB813063F}" dt="2026-01-26T23:05:20.697" v="2710" actId="165"/>
          <ac:spMkLst>
            <pc:docMk/>
            <pc:sldMk cId="1894556561" sldId="308"/>
            <ac:spMk id="94" creationId="{EA2705DD-9639-3022-9A39-40FCEC0B92E3}"/>
          </ac:spMkLst>
        </pc:spChg>
        <pc:spChg chg="mod">
          <ac:chgData name="Harry Pierson" userId="0d9bc809858885a4" providerId="LiveId" clId="{28E1A692-CFB2-4281-A6B9-A54EB813063F}" dt="2026-01-26T23:05:20.697" v="2710" actId="165"/>
          <ac:spMkLst>
            <pc:docMk/>
            <pc:sldMk cId="1894556561" sldId="308"/>
            <ac:spMk id="96" creationId="{24453716-38C7-221F-705D-D58D3198C6C6}"/>
          </ac:spMkLst>
        </pc:spChg>
        <pc:spChg chg="mod">
          <ac:chgData name="Harry Pierson" userId="0d9bc809858885a4" providerId="LiveId" clId="{28E1A692-CFB2-4281-A6B9-A54EB813063F}" dt="2026-01-26T23:05:20.697" v="2710" actId="165"/>
          <ac:spMkLst>
            <pc:docMk/>
            <pc:sldMk cId="1894556561" sldId="308"/>
            <ac:spMk id="98" creationId="{9AB3C844-F4B6-FCC4-D83F-9C60E6F6D7E4}"/>
          </ac:spMkLst>
        </pc:spChg>
        <pc:spChg chg="mod">
          <ac:chgData name="Harry Pierson" userId="0d9bc809858885a4" providerId="LiveId" clId="{28E1A692-CFB2-4281-A6B9-A54EB813063F}" dt="2026-01-26T23:05:20.697" v="2710" actId="165"/>
          <ac:spMkLst>
            <pc:docMk/>
            <pc:sldMk cId="1894556561" sldId="308"/>
            <ac:spMk id="99" creationId="{EF5035AC-BEC9-7A4C-C0EE-2E6780E21D5E}"/>
          </ac:spMkLst>
        </pc:spChg>
        <pc:spChg chg="add mod ord">
          <ac:chgData name="Harry Pierson" userId="0d9bc809858885a4" providerId="LiveId" clId="{28E1A692-CFB2-4281-A6B9-A54EB813063F}" dt="2026-01-27T00:24:08.042" v="4410" actId="20577"/>
          <ac:spMkLst>
            <pc:docMk/>
            <pc:sldMk cId="1894556561" sldId="308"/>
            <ac:spMk id="100" creationId="{95E17E1B-81FC-0952-6EC4-A8B790944ADF}"/>
          </ac:spMkLst>
        </pc:spChg>
        <pc:grpChg chg="mod">
          <ac:chgData name="Harry Pierson" userId="0d9bc809858885a4" providerId="LiveId" clId="{28E1A692-CFB2-4281-A6B9-A54EB813063F}" dt="2026-01-26T23:05:25.246" v="2711" actId="164"/>
          <ac:grpSpMkLst>
            <pc:docMk/>
            <pc:sldMk cId="1894556561" sldId="308"/>
            <ac:grpSpMk id="73" creationId="{B6D316E2-4A9E-64BE-BC58-D6ACD53B53B6}"/>
          </ac:grpSpMkLst>
        </pc:grpChg>
        <pc:grpChg chg="mod">
          <ac:chgData name="Harry Pierson" userId="0d9bc809858885a4" providerId="LiveId" clId="{28E1A692-CFB2-4281-A6B9-A54EB813063F}" dt="2026-01-26T23:05:25.246" v="2711" actId="164"/>
          <ac:grpSpMkLst>
            <pc:docMk/>
            <pc:sldMk cId="1894556561" sldId="308"/>
            <ac:grpSpMk id="76" creationId="{C876C0FB-BDC5-14DE-2F1C-783CF8C9B4A3}"/>
          </ac:grpSpMkLst>
        </pc:grpChg>
        <pc:grpChg chg="mod">
          <ac:chgData name="Harry Pierson" userId="0d9bc809858885a4" providerId="LiveId" clId="{28E1A692-CFB2-4281-A6B9-A54EB813063F}" dt="2026-01-26T23:05:25.246" v="2711" actId="164"/>
          <ac:grpSpMkLst>
            <pc:docMk/>
            <pc:sldMk cId="1894556561" sldId="308"/>
            <ac:grpSpMk id="77" creationId="{4600C9D0-90D8-F2FF-0EC0-1840E9EA4021}"/>
          </ac:grpSpMkLst>
        </pc:grpChg>
        <pc:grpChg chg="mod">
          <ac:chgData name="Harry Pierson" userId="0d9bc809858885a4" providerId="LiveId" clId="{28E1A692-CFB2-4281-A6B9-A54EB813063F}" dt="2026-01-26T23:05:25.246" v="2711" actId="164"/>
          <ac:grpSpMkLst>
            <pc:docMk/>
            <pc:sldMk cId="1894556561" sldId="308"/>
            <ac:grpSpMk id="78" creationId="{2AC78728-A9AF-4853-60CC-8DC8AFAF6E08}"/>
          </ac:grpSpMkLst>
        </pc:grpChg>
        <pc:grpChg chg="add mod">
          <ac:chgData name="Harry Pierson" userId="0d9bc809858885a4" providerId="LiveId" clId="{28E1A692-CFB2-4281-A6B9-A54EB813063F}" dt="2026-01-26T23:06:00.055" v="2720" actId="164"/>
          <ac:grpSpMkLst>
            <pc:docMk/>
            <pc:sldMk cId="1894556561" sldId="308"/>
            <ac:grpSpMk id="102" creationId="{45BB209E-ED60-36E0-2572-D0666BEF0247}"/>
          </ac:grpSpMkLst>
        </pc:grpChg>
        <pc:grpChg chg="add mod">
          <ac:chgData name="Harry Pierson" userId="0d9bc809858885a4" providerId="LiveId" clId="{28E1A692-CFB2-4281-A6B9-A54EB813063F}" dt="2026-01-26T23:06:04.815" v="2741" actId="1037"/>
          <ac:grpSpMkLst>
            <pc:docMk/>
            <pc:sldMk cId="1894556561" sldId="308"/>
            <ac:grpSpMk id="105" creationId="{A6757C33-F094-F2D1-C4BD-819A9568618F}"/>
          </ac:grpSpMkLst>
        </pc:grpChg>
        <pc:cxnChg chg="mod">
          <ac:chgData name="Harry Pierson" userId="0d9bc809858885a4" providerId="LiveId" clId="{28E1A692-CFB2-4281-A6B9-A54EB813063F}" dt="2026-01-26T23:06:00.055" v="2720" actId="164"/>
          <ac:cxnSpMkLst>
            <pc:docMk/>
            <pc:sldMk cId="1894556561" sldId="308"/>
            <ac:cxnSpMk id="75" creationId="{BA61A0DA-9DE6-9E99-2B49-257A9E1FB285}"/>
          </ac:cxnSpMkLst>
        </pc:cxnChg>
      </pc:sldChg>
      <pc:sldChg chg="addSp delSp modSp new mod modClrScheme addAnim delAnim modAnim chgLayout">
        <pc:chgData name="Harry Pierson" userId="0d9bc809858885a4" providerId="LiveId" clId="{28E1A692-CFB2-4281-A6B9-A54EB813063F}" dt="2026-01-27T01:48:55.583" v="5294" actId="948"/>
        <pc:sldMkLst>
          <pc:docMk/>
          <pc:sldMk cId="1699891855" sldId="309"/>
        </pc:sldMkLst>
        <pc:spChg chg="add mod ord">
          <ac:chgData name="Harry Pierson" userId="0d9bc809858885a4" providerId="LiveId" clId="{28E1A692-CFB2-4281-A6B9-A54EB813063F}" dt="2026-01-27T00:56:55.784" v="4456" actId="20577"/>
          <ac:spMkLst>
            <pc:docMk/>
            <pc:sldMk cId="1699891855" sldId="309"/>
            <ac:spMk id="5" creationId="{52B081DA-AE0B-1865-1C06-2F32579B2C4E}"/>
          </ac:spMkLst>
        </pc:spChg>
        <pc:spChg chg="add mod ord">
          <ac:chgData name="Harry Pierson" userId="0d9bc809858885a4" providerId="LiveId" clId="{28E1A692-CFB2-4281-A6B9-A54EB813063F}" dt="2026-01-27T01:48:55.583" v="5294" actId="948"/>
          <ac:spMkLst>
            <pc:docMk/>
            <pc:sldMk cId="1699891855" sldId="309"/>
            <ac:spMk id="6" creationId="{DD10C76E-1D88-66BF-3201-4585596F4BD4}"/>
          </ac:spMkLst>
        </pc:spChg>
        <pc:spChg chg="mod topLvl">
          <ac:chgData name="Harry Pierson" userId="0d9bc809858885a4" providerId="LiveId" clId="{28E1A692-CFB2-4281-A6B9-A54EB813063F}" dt="2026-01-26T23:15:49.789" v="3042" actId="165"/>
          <ac:spMkLst>
            <pc:docMk/>
            <pc:sldMk cId="1699891855" sldId="309"/>
            <ac:spMk id="14" creationId="{6E4872A3-F704-E9CC-8C11-6A4069CB3432}"/>
          </ac:spMkLst>
        </pc:spChg>
        <pc:spChg chg="mod topLvl">
          <ac:chgData name="Harry Pierson" userId="0d9bc809858885a4" providerId="LiveId" clId="{28E1A692-CFB2-4281-A6B9-A54EB813063F}" dt="2026-01-26T23:16:45.067" v="3052" actId="404"/>
          <ac:spMkLst>
            <pc:docMk/>
            <pc:sldMk cId="1699891855" sldId="309"/>
            <ac:spMk id="15" creationId="{6C5C9BC2-3622-A36E-1F81-38F2D9930B5E}"/>
          </ac:spMkLst>
        </pc:spChg>
        <pc:spChg chg="mod topLvl">
          <ac:chgData name="Harry Pierson" userId="0d9bc809858885a4" providerId="LiveId" clId="{28E1A692-CFB2-4281-A6B9-A54EB813063F}" dt="2026-01-26T23:16:08.089" v="3044" actId="165"/>
          <ac:spMkLst>
            <pc:docMk/>
            <pc:sldMk cId="1699891855" sldId="309"/>
            <ac:spMk id="16" creationId="{52941036-D7E9-E465-455F-4962C13EAB8C}"/>
          </ac:spMkLst>
        </pc:spChg>
        <pc:spChg chg="mod topLvl">
          <ac:chgData name="Harry Pierson" userId="0d9bc809858885a4" providerId="LiveId" clId="{28E1A692-CFB2-4281-A6B9-A54EB813063F}" dt="2026-01-26T23:16:45.067" v="3052" actId="404"/>
          <ac:spMkLst>
            <pc:docMk/>
            <pc:sldMk cId="1699891855" sldId="309"/>
            <ac:spMk id="17" creationId="{099136D7-D0D7-788D-7903-B7B0602E9501}"/>
          </ac:spMkLst>
        </pc:spChg>
        <pc:spChg chg="mod topLvl">
          <ac:chgData name="Harry Pierson" userId="0d9bc809858885a4" providerId="LiveId" clId="{28E1A692-CFB2-4281-A6B9-A54EB813063F}" dt="2026-01-27T01:25:15.013" v="4973" actId="6549"/>
          <ac:spMkLst>
            <pc:docMk/>
            <pc:sldMk cId="1699891855" sldId="309"/>
            <ac:spMk id="19" creationId="{332E45B9-0B25-5ED4-C3B8-AE4BAF18EB09}"/>
          </ac:spMkLst>
        </pc:spChg>
        <pc:spChg chg="mod">
          <ac:chgData name="Harry Pierson" userId="0d9bc809858885a4" providerId="LiveId" clId="{28E1A692-CFB2-4281-A6B9-A54EB813063F}" dt="2026-01-26T23:15:28.914" v="3037" actId="1582"/>
          <ac:spMkLst>
            <pc:docMk/>
            <pc:sldMk cId="1699891855" sldId="309"/>
            <ac:spMk id="21" creationId="{7D07B557-D89F-5D59-3381-B86F0E204A6C}"/>
          </ac:spMkLst>
        </pc:spChg>
        <pc:spChg chg="mod">
          <ac:chgData name="Harry Pierson" userId="0d9bc809858885a4" providerId="LiveId" clId="{28E1A692-CFB2-4281-A6B9-A54EB813063F}" dt="2026-01-26T23:15:28.914" v="3037" actId="1582"/>
          <ac:spMkLst>
            <pc:docMk/>
            <pc:sldMk cId="1699891855" sldId="309"/>
            <ac:spMk id="22" creationId="{F2F095CB-89C4-5D3D-AAA6-32C4DCE9179B}"/>
          </ac:spMkLst>
        </pc:spChg>
        <pc:spChg chg="add mod">
          <ac:chgData name="Harry Pierson" userId="0d9bc809858885a4" providerId="LiveId" clId="{28E1A692-CFB2-4281-A6B9-A54EB813063F}" dt="2026-01-27T01:25:45.836" v="4993" actId="1076"/>
          <ac:spMkLst>
            <pc:docMk/>
            <pc:sldMk cId="1699891855" sldId="309"/>
            <ac:spMk id="23" creationId="{EED3DD60-04E2-30B0-6177-862B152A97D1}"/>
          </ac:spMkLst>
        </pc:spChg>
        <pc:spChg chg="add mod">
          <ac:chgData name="Harry Pierson" userId="0d9bc809858885a4" providerId="LiveId" clId="{28E1A692-CFB2-4281-A6B9-A54EB813063F}" dt="2026-01-27T00:58:05.321" v="4470"/>
          <ac:spMkLst>
            <pc:docMk/>
            <pc:sldMk cId="1699891855" sldId="309"/>
            <ac:spMk id="24" creationId="{F6BC8087-364F-4917-1CA9-A76B189D76C2}"/>
          </ac:spMkLst>
        </pc:spChg>
        <pc:spChg chg="add mod">
          <ac:chgData name="Harry Pierson" userId="0d9bc809858885a4" providerId="LiveId" clId="{28E1A692-CFB2-4281-A6B9-A54EB813063F}" dt="2026-01-27T01:26:11.174" v="5029" actId="14100"/>
          <ac:spMkLst>
            <pc:docMk/>
            <pc:sldMk cId="1699891855" sldId="309"/>
            <ac:spMk id="25" creationId="{FDB515AC-E5D1-DC4D-F8C0-000DCB296A8C}"/>
          </ac:spMkLst>
        </pc:spChg>
        <pc:grpChg chg="mod topLvl">
          <ac:chgData name="Harry Pierson" userId="0d9bc809858885a4" providerId="LiveId" clId="{28E1A692-CFB2-4281-A6B9-A54EB813063F}" dt="2026-01-26T23:15:21.664" v="3036" actId="1076"/>
          <ac:grpSpMkLst>
            <pc:docMk/>
            <pc:sldMk cId="1699891855" sldId="309"/>
            <ac:grpSpMk id="18" creationId="{456C4661-4805-9DB3-A125-F8B0EF9C5DAC}"/>
          </ac:grpSpMkLst>
        </pc:grpChg>
      </pc:sldChg>
      <pc:sldChg chg="addSp delSp modSp new mod modClrScheme addAnim delAnim modAnim chgLayout">
        <pc:chgData name="Harry Pierson" userId="0d9bc809858885a4" providerId="LiveId" clId="{28E1A692-CFB2-4281-A6B9-A54EB813063F}" dt="2026-01-27T02:11:25.956" v="6016" actId="20577"/>
        <pc:sldMkLst>
          <pc:docMk/>
          <pc:sldMk cId="77772297" sldId="310"/>
        </pc:sldMkLst>
        <pc:spChg chg="mod ord">
          <ac:chgData name="Harry Pierson" userId="0d9bc809858885a4" providerId="LiveId" clId="{28E1A692-CFB2-4281-A6B9-A54EB813063F}" dt="2026-01-26T23:35:16.326" v="3559" actId="700"/>
          <ac:spMkLst>
            <pc:docMk/>
            <pc:sldMk cId="77772297" sldId="310"/>
            <ac:spMk id="2" creationId="{69E6041F-BD9C-B749-D34E-4BF9AE9B0FF6}"/>
          </ac:spMkLst>
        </pc:spChg>
        <pc:spChg chg="add mod ord">
          <ac:chgData name="Harry Pierson" userId="0d9bc809858885a4" providerId="LiveId" clId="{28E1A692-CFB2-4281-A6B9-A54EB813063F}" dt="2026-01-27T02:11:25.956" v="6016" actId="20577"/>
          <ac:spMkLst>
            <pc:docMk/>
            <pc:sldMk cId="77772297" sldId="310"/>
            <ac:spMk id="5" creationId="{91BA804E-FB5D-8D48-3E00-8B05CD82752F}"/>
          </ac:spMkLst>
        </pc:spChg>
        <pc:spChg chg="add mod">
          <ac:chgData name="Harry Pierson" userId="0d9bc809858885a4" providerId="LiveId" clId="{28E1A692-CFB2-4281-A6B9-A54EB813063F}" dt="2026-01-27T02:05:05.936" v="5653" actId="20577"/>
          <ac:spMkLst>
            <pc:docMk/>
            <pc:sldMk cId="77772297" sldId="310"/>
            <ac:spMk id="6" creationId="{33AF7499-090E-7F8F-F1EE-0AD27BF9E7CE}"/>
          </ac:spMkLst>
        </pc:spChg>
        <pc:spChg chg="add mod">
          <ac:chgData name="Harry Pierson" userId="0d9bc809858885a4" providerId="LiveId" clId="{28E1A692-CFB2-4281-A6B9-A54EB813063F}" dt="2026-01-27T02:05:16.973" v="5655" actId="1076"/>
          <ac:spMkLst>
            <pc:docMk/>
            <pc:sldMk cId="77772297" sldId="310"/>
            <ac:spMk id="8" creationId="{B9C999AE-222E-FC48-2542-E46A8759B6AF}"/>
          </ac:spMkLst>
        </pc:spChg>
        <pc:spChg chg="add mod">
          <ac:chgData name="Harry Pierson" userId="0d9bc809858885a4" providerId="LiveId" clId="{28E1A692-CFB2-4281-A6B9-A54EB813063F}" dt="2026-01-27T02:05:13.752" v="5654" actId="1076"/>
          <ac:spMkLst>
            <pc:docMk/>
            <pc:sldMk cId="77772297" sldId="310"/>
            <ac:spMk id="10" creationId="{BA74E892-854B-1133-354F-A8633C8A1242}"/>
          </ac:spMkLst>
        </pc:spChg>
        <pc:spChg chg="add mod">
          <ac:chgData name="Harry Pierson" userId="0d9bc809858885a4" providerId="LiveId" clId="{28E1A692-CFB2-4281-A6B9-A54EB813063F}" dt="2026-01-27T02:05:21.464" v="5656" actId="1076"/>
          <ac:spMkLst>
            <pc:docMk/>
            <pc:sldMk cId="77772297" sldId="310"/>
            <ac:spMk id="11" creationId="{0DB7B9EE-BD9B-7474-A788-1A1EBD09079F}"/>
          </ac:spMkLst>
        </pc:spChg>
        <pc:spChg chg="add del mod">
          <ac:chgData name="Harry Pierson" userId="0d9bc809858885a4" providerId="LiveId" clId="{28E1A692-CFB2-4281-A6B9-A54EB813063F}" dt="2026-01-27T02:07:20.208" v="5757" actId="478"/>
          <ac:spMkLst>
            <pc:docMk/>
            <pc:sldMk cId="77772297" sldId="310"/>
            <ac:spMk id="12" creationId="{EB63480B-1E54-0448-BD30-2F58C744F9F5}"/>
          </ac:spMkLst>
        </pc:spChg>
      </pc:sldChg>
      <pc:sldChg chg="addSp delSp modSp new del mod delAnim modAnim">
        <pc:chgData name="Harry Pierson" userId="0d9bc809858885a4" providerId="LiveId" clId="{28E1A692-CFB2-4281-A6B9-A54EB813063F}" dt="2026-01-27T00:20:53.321" v="4316" actId="47"/>
        <pc:sldMkLst>
          <pc:docMk/>
          <pc:sldMk cId="3752009495" sldId="311"/>
        </pc:sldMkLst>
      </pc:sldChg>
      <pc:sldChg chg="add del ord modAnim">
        <pc:chgData name="Harry Pierson" userId="0d9bc809858885a4" providerId="LiveId" clId="{28E1A692-CFB2-4281-A6B9-A54EB813063F}" dt="2026-01-27T00:20:53.321" v="4316" actId="47"/>
        <pc:sldMkLst>
          <pc:docMk/>
          <pc:sldMk cId="2817001681" sldId="312"/>
        </pc:sldMkLst>
      </pc:sldChg>
      <pc:sldChg chg="addSp delSp modSp add mod addAnim delAnim modAnim">
        <pc:chgData name="Harry Pierson" userId="0d9bc809858885a4" providerId="LiveId" clId="{28E1A692-CFB2-4281-A6B9-A54EB813063F}" dt="2026-01-27T01:48:02.326" v="5290"/>
        <pc:sldMkLst>
          <pc:docMk/>
          <pc:sldMk cId="3958846540" sldId="313"/>
        </pc:sldMkLst>
        <pc:spChg chg="mod">
          <ac:chgData name="Harry Pierson" userId="0d9bc809858885a4" providerId="LiveId" clId="{28E1A692-CFB2-4281-A6B9-A54EB813063F}" dt="2026-01-26T23:59:48.818" v="4292" actId="1076"/>
          <ac:spMkLst>
            <pc:docMk/>
            <pc:sldMk cId="3958846540" sldId="313"/>
            <ac:spMk id="2" creationId="{0F76D0D8-3136-EFC6-1129-A83871C737B9}"/>
          </ac:spMkLst>
        </pc:spChg>
        <pc:spChg chg="add mod ord">
          <ac:chgData name="Harry Pierson" userId="0d9bc809858885a4" providerId="LiveId" clId="{28E1A692-CFB2-4281-A6B9-A54EB813063F}" dt="2026-01-26T23:59:40.656" v="4289" actId="164"/>
          <ac:spMkLst>
            <pc:docMk/>
            <pc:sldMk cId="3958846540" sldId="313"/>
            <ac:spMk id="5" creationId="{03540264-5B4C-EE3C-A4F6-A9BD6133508A}"/>
          </ac:spMkLst>
        </pc:spChg>
        <pc:spChg chg="add mod topLvl">
          <ac:chgData name="Harry Pierson" userId="0d9bc809858885a4" providerId="LiveId" clId="{28E1A692-CFB2-4281-A6B9-A54EB813063F}" dt="2026-01-27T00:27:43.753" v="4427" actId="165"/>
          <ac:spMkLst>
            <pc:docMk/>
            <pc:sldMk cId="3958846540" sldId="313"/>
            <ac:spMk id="6" creationId="{655DB523-F6C1-8848-8495-70545E0F4871}"/>
          </ac:spMkLst>
        </pc:spChg>
        <pc:spChg chg="mod topLvl">
          <ac:chgData name="Harry Pierson" userId="0d9bc809858885a4" providerId="LiveId" clId="{28E1A692-CFB2-4281-A6B9-A54EB813063F}" dt="2026-01-27T00:27:43.753" v="4427" actId="165"/>
          <ac:spMkLst>
            <pc:docMk/>
            <pc:sldMk cId="3958846540" sldId="313"/>
            <ac:spMk id="7" creationId="{74D81F3C-F419-D43B-E48F-9BD8C6B54B77}"/>
          </ac:spMkLst>
        </pc:spChg>
        <pc:spChg chg="mod topLvl">
          <ac:chgData name="Harry Pierson" userId="0d9bc809858885a4" providerId="LiveId" clId="{28E1A692-CFB2-4281-A6B9-A54EB813063F}" dt="2026-01-27T00:27:43.753" v="4427" actId="165"/>
          <ac:spMkLst>
            <pc:docMk/>
            <pc:sldMk cId="3958846540" sldId="313"/>
            <ac:spMk id="8" creationId="{D844ACB0-9480-35CB-CED9-DD7BB838553D}"/>
          </ac:spMkLst>
        </pc:spChg>
        <pc:spChg chg="mod topLvl">
          <ac:chgData name="Harry Pierson" userId="0d9bc809858885a4" providerId="LiveId" clId="{28E1A692-CFB2-4281-A6B9-A54EB813063F}" dt="2026-01-27T00:27:43.753" v="4427" actId="165"/>
          <ac:spMkLst>
            <pc:docMk/>
            <pc:sldMk cId="3958846540" sldId="313"/>
            <ac:spMk id="11" creationId="{534C1305-4C7C-074C-003C-B24539BC4AD6}"/>
          </ac:spMkLst>
        </pc:spChg>
        <pc:spChg chg="mod topLvl">
          <ac:chgData name="Harry Pierson" userId="0d9bc809858885a4" providerId="LiveId" clId="{28E1A692-CFB2-4281-A6B9-A54EB813063F}" dt="2026-01-27T00:27:43.753" v="4427" actId="165"/>
          <ac:spMkLst>
            <pc:docMk/>
            <pc:sldMk cId="3958846540" sldId="313"/>
            <ac:spMk id="12" creationId="{6502AC63-8B79-B1E9-E7FE-0FAF56E249EC}"/>
          </ac:spMkLst>
        </pc:spChg>
        <pc:spChg chg="mod">
          <ac:chgData name="Harry Pierson" userId="0d9bc809858885a4" providerId="LiveId" clId="{28E1A692-CFB2-4281-A6B9-A54EB813063F}" dt="2026-01-27T00:27:43.753" v="4427" actId="165"/>
          <ac:spMkLst>
            <pc:docMk/>
            <pc:sldMk cId="3958846540" sldId="313"/>
            <ac:spMk id="20" creationId="{EB7BDA62-5FC0-7413-6387-BCADDBCB1C20}"/>
          </ac:spMkLst>
        </pc:spChg>
        <pc:spChg chg="mod">
          <ac:chgData name="Harry Pierson" userId="0d9bc809858885a4" providerId="LiveId" clId="{28E1A692-CFB2-4281-A6B9-A54EB813063F}" dt="2026-01-27T00:27:43.753" v="4427" actId="165"/>
          <ac:spMkLst>
            <pc:docMk/>
            <pc:sldMk cId="3958846540" sldId="313"/>
            <ac:spMk id="23" creationId="{FBAE3444-E079-A6AF-F6ED-EE194E8CCEB2}"/>
          </ac:spMkLst>
        </pc:spChg>
        <pc:spChg chg="mod topLvl">
          <ac:chgData name="Harry Pierson" userId="0d9bc809858885a4" providerId="LiveId" clId="{28E1A692-CFB2-4281-A6B9-A54EB813063F}" dt="2026-01-27T01:46:50.439" v="5276" actId="164"/>
          <ac:spMkLst>
            <pc:docMk/>
            <pc:sldMk cId="3958846540" sldId="313"/>
            <ac:spMk id="24" creationId="{CD5511D5-E6AA-24A0-63D9-08A61820A43D}"/>
          </ac:spMkLst>
        </pc:spChg>
        <pc:spChg chg="mod topLvl">
          <ac:chgData name="Harry Pierson" userId="0d9bc809858885a4" providerId="LiveId" clId="{28E1A692-CFB2-4281-A6B9-A54EB813063F}" dt="2026-01-27T00:27:43.753" v="4427" actId="165"/>
          <ac:spMkLst>
            <pc:docMk/>
            <pc:sldMk cId="3958846540" sldId="313"/>
            <ac:spMk id="25" creationId="{800C81EA-D1F3-B110-0B18-7258B002ED53}"/>
          </ac:spMkLst>
        </pc:spChg>
        <pc:spChg chg="mod ord topLvl">
          <ac:chgData name="Harry Pierson" userId="0d9bc809858885a4" providerId="LiveId" clId="{28E1A692-CFB2-4281-A6B9-A54EB813063F}" dt="2026-01-27T00:27:43.753" v="4427" actId="165"/>
          <ac:spMkLst>
            <pc:docMk/>
            <pc:sldMk cId="3958846540" sldId="313"/>
            <ac:spMk id="26" creationId="{51F15399-D693-99D0-E8D3-31FEF7A7C301}"/>
          </ac:spMkLst>
        </pc:spChg>
        <pc:spChg chg="mod topLvl">
          <ac:chgData name="Harry Pierson" userId="0d9bc809858885a4" providerId="LiveId" clId="{28E1A692-CFB2-4281-A6B9-A54EB813063F}" dt="2026-01-27T01:46:53.910" v="5277" actId="164"/>
          <ac:spMkLst>
            <pc:docMk/>
            <pc:sldMk cId="3958846540" sldId="313"/>
            <ac:spMk id="30" creationId="{0C74F6C0-7B82-4E39-CADA-C1194ACA3C61}"/>
          </ac:spMkLst>
        </pc:spChg>
        <pc:spChg chg="add mod ord">
          <ac:chgData name="Harry Pierson" userId="0d9bc809858885a4" providerId="LiveId" clId="{28E1A692-CFB2-4281-A6B9-A54EB813063F}" dt="2026-01-27T01:41:05.322" v="5244" actId="164"/>
          <ac:spMkLst>
            <pc:docMk/>
            <pc:sldMk cId="3958846540" sldId="313"/>
            <ac:spMk id="33" creationId="{C364DB04-708B-AE84-A491-37386FD3FEFE}"/>
          </ac:spMkLst>
        </pc:spChg>
        <pc:spChg chg="add mod">
          <ac:chgData name="Harry Pierson" userId="0d9bc809858885a4" providerId="LiveId" clId="{28E1A692-CFB2-4281-A6B9-A54EB813063F}" dt="2026-01-27T01:41:05.322" v="5244" actId="164"/>
          <ac:spMkLst>
            <pc:docMk/>
            <pc:sldMk cId="3958846540" sldId="313"/>
            <ac:spMk id="34" creationId="{F0FAD204-5133-5F08-B7FF-324EBF5AE6CE}"/>
          </ac:spMkLst>
        </pc:spChg>
        <pc:grpChg chg="mod">
          <ac:chgData name="Harry Pierson" userId="0d9bc809858885a4" providerId="LiveId" clId="{28E1A692-CFB2-4281-A6B9-A54EB813063F}" dt="2026-01-26T23:59:06.865" v="4281" actId="555"/>
          <ac:grpSpMkLst>
            <pc:docMk/>
            <pc:sldMk cId="3958846540" sldId="313"/>
            <ac:grpSpMk id="17" creationId="{5F50DE61-8F4A-7646-9254-8978297748DD}"/>
          </ac:grpSpMkLst>
        </pc:grpChg>
        <pc:grpChg chg="mod">
          <ac:chgData name="Harry Pierson" userId="0d9bc809858885a4" providerId="LiveId" clId="{28E1A692-CFB2-4281-A6B9-A54EB813063F}" dt="2026-01-26T23:59:06.865" v="4281" actId="555"/>
          <ac:grpSpMkLst>
            <pc:docMk/>
            <pc:sldMk cId="3958846540" sldId="313"/>
            <ac:grpSpMk id="18" creationId="{6D251EA4-4485-8A9E-C85D-B7CE13627BB4}"/>
          </ac:grpSpMkLst>
        </pc:grpChg>
        <pc:grpChg chg="mod">
          <ac:chgData name="Harry Pierson" userId="0d9bc809858885a4" providerId="LiveId" clId="{28E1A692-CFB2-4281-A6B9-A54EB813063F}" dt="2026-01-26T23:59:06.865" v="4281" actId="555"/>
          <ac:grpSpMkLst>
            <pc:docMk/>
            <pc:sldMk cId="3958846540" sldId="313"/>
            <ac:grpSpMk id="21" creationId="{BF470B07-1402-4BAE-4555-010BAF0D0EE5}"/>
          </ac:grpSpMkLst>
        </pc:grpChg>
        <pc:grpChg chg="add mod ord">
          <ac:chgData name="Harry Pierson" userId="0d9bc809858885a4" providerId="LiveId" clId="{28E1A692-CFB2-4281-A6B9-A54EB813063F}" dt="2026-01-27T01:41:10.765" v="5245" actId="167"/>
          <ac:grpSpMkLst>
            <pc:docMk/>
            <pc:sldMk cId="3958846540" sldId="313"/>
            <ac:grpSpMk id="35" creationId="{A5F33C7B-3C89-2E27-E34E-3C0C8ACAD225}"/>
          </ac:grpSpMkLst>
        </pc:grpChg>
        <pc:grpChg chg="add mod">
          <ac:chgData name="Harry Pierson" userId="0d9bc809858885a4" providerId="LiveId" clId="{28E1A692-CFB2-4281-A6B9-A54EB813063F}" dt="2026-01-27T01:46:50.439" v="5276" actId="164"/>
          <ac:grpSpMkLst>
            <pc:docMk/>
            <pc:sldMk cId="3958846540" sldId="313"/>
            <ac:grpSpMk id="36" creationId="{6CD7709F-6121-FD25-D6C1-83765D6F041D}"/>
          </ac:grpSpMkLst>
        </pc:grpChg>
        <pc:grpChg chg="add mod">
          <ac:chgData name="Harry Pierson" userId="0d9bc809858885a4" providerId="LiveId" clId="{28E1A692-CFB2-4281-A6B9-A54EB813063F}" dt="2026-01-27T01:46:53.910" v="5277" actId="164"/>
          <ac:grpSpMkLst>
            <pc:docMk/>
            <pc:sldMk cId="3958846540" sldId="313"/>
            <ac:grpSpMk id="37" creationId="{E84BFE4F-C48F-0AEE-203D-5D9B78996270}"/>
          </ac:grpSpMkLst>
        </pc:grpChg>
        <pc:cxnChg chg="mod topLvl">
          <ac:chgData name="Harry Pierson" userId="0d9bc809858885a4" providerId="LiveId" clId="{28E1A692-CFB2-4281-A6B9-A54EB813063F}" dt="2026-01-27T01:46:50.439" v="5276" actId="164"/>
          <ac:cxnSpMkLst>
            <pc:docMk/>
            <pc:sldMk cId="3958846540" sldId="313"/>
            <ac:cxnSpMk id="14" creationId="{457855F0-A87B-2888-E3BB-EE45634D91E4}"/>
          </ac:cxnSpMkLst>
        </pc:cxnChg>
        <pc:cxnChg chg="mod topLvl">
          <ac:chgData name="Harry Pierson" userId="0d9bc809858885a4" providerId="LiveId" clId="{28E1A692-CFB2-4281-A6B9-A54EB813063F}" dt="2026-01-27T01:46:53.910" v="5277" actId="164"/>
          <ac:cxnSpMkLst>
            <pc:docMk/>
            <pc:sldMk cId="3958846540" sldId="313"/>
            <ac:cxnSpMk id="28" creationId="{3750E45D-4472-BB3D-9D9B-24853F46F54E}"/>
          </ac:cxnSpMkLst>
        </pc:cxnChg>
      </pc:sldChg>
      <pc:sldChg chg="addSp delSp modSp add mod ord addAnim delAnim modAnim">
        <pc:chgData name="Harry Pierson" userId="0d9bc809858885a4" providerId="LiveId" clId="{28E1A692-CFB2-4281-A6B9-A54EB813063F}" dt="2026-01-27T01:37:29.850" v="5225"/>
        <pc:sldMkLst>
          <pc:docMk/>
          <pc:sldMk cId="2450987244" sldId="314"/>
        </pc:sldMkLst>
        <pc:spChg chg="del">
          <ac:chgData name="Harry Pierson" userId="0d9bc809858885a4" providerId="LiveId" clId="{28E1A692-CFB2-4281-A6B9-A54EB813063F}" dt="2026-01-27T00:00:09.492" v="4296" actId="478"/>
          <ac:spMkLst>
            <pc:docMk/>
            <pc:sldMk cId="2450987244" sldId="314"/>
            <ac:spMk id="5" creationId="{B708EC9F-A3B6-4AE2-BF5F-37EFC4C8022C}"/>
          </ac:spMkLst>
        </pc:spChg>
        <pc:spChg chg="del mod">
          <ac:chgData name="Harry Pierson" userId="0d9bc809858885a4" providerId="LiveId" clId="{28E1A692-CFB2-4281-A6B9-A54EB813063F}" dt="2026-01-27T00:00:09.492" v="4296" actId="478"/>
          <ac:spMkLst>
            <pc:docMk/>
            <pc:sldMk cId="2450987244" sldId="314"/>
            <ac:spMk id="6" creationId="{0A360488-F78E-BEB1-6B3E-C69875074FBF}"/>
          </ac:spMkLst>
        </pc:spChg>
        <pc:spChg chg="mod ord topLvl">
          <ac:chgData name="Harry Pierson" userId="0d9bc809858885a4" providerId="LiveId" clId="{28E1A692-CFB2-4281-A6B9-A54EB813063F}" dt="2026-01-27T01:31:32.929" v="5194" actId="166"/>
          <ac:spMkLst>
            <pc:docMk/>
            <pc:sldMk cId="2450987244" sldId="314"/>
            <ac:spMk id="7" creationId="{29453155-DA4B-F33A-FBDC-2B9256CEBAFB}"/>
          </ac:spMkLst>
        </pc:spChg>
        <pc:spChg chg="mod topLvl">
          <ac:chgData name="Harry Pierson" userId="0d9bc809858885a4" providerId="LiveId" clId="{28E1A692-CFB2-4281-A6B9-A54EB813063F}" dt="2026-01-27T01:31:48.046" v="5195" actId="165"/>
          <ac:spMkLst>
            <pc:docMk/>
            <pc:sldMk cId="2450987244" sldId="314"/>
            <ac:spMk id="8" creationId="{EA22FC95-6A78-D95D-507A-D3E5FE40FBA0}"/>
          </ac:spMkLst>
        </pc:spChg>
        <pc:spChg chg="mod topLvl">
          <ac:chgData name="Harry Pierson" userId="0d9bc809858885a4" providerId="LiveId" clId="{28E1A692-CFB2-4281-A6B9-A54EB813063F}" dt="2026-01-27T01:31:51.542" v="5196" actId="165"/>
          <ac:spMkLst>
            <pc:docMk/>
            <pc:sldMk cId="2450987244" sldId="314"/>
            <ac:spMk id="10" creationId="{6A46E68D-B050-37A9-2ABC-E6A3C7B90832}"/>
          </ac:spMkLst>
        </pc:spChg>
        <pc:spChg chg="mod topLvl">
          <ac:chgData name="Harry Pierson" userId="0d9bc809858885a4" providerId="LiveId" clId="{28E1A692-CFB2-4281-A6B9-A54EB813063F}" dt="2026-01-27T01:31:48.046" v="5195" actId="165"/>
          <ac:spMkLst>
            <pc:docMk/>
            <pc:sldMk cId="2450987244" sldId="314"/>
            <ac:spMk id="11" creationId="{6DBA9650-A5DA-D3DF-2D0F-5A2850B3AC9B}"/>
          </ac:spMkLst>
        </pc:spChg>
        <pc:spChg chg="mod topLvl">
          <ac:chgData name="Harry Pierson" userId="0d9bc809858885a4" providerId="LiveId" clId="{28E1A692-CFB2-4281-A6B9-A54EB813063F}" dt="2026-01-27T01:31:51.542" v="5196" actId="165"/>
          <ac:spMkLst>
            <pc:docMk/>
            <pc:sldMk cId="2450987244" sldId="314"/>
            <ac:spMk id="12" creationId="{8E34347E-EC02-63FD-6045-F7072D41D054}"/>
          </ac:spMkLst>
        </pc:spChg>
        <pc:spChg chg="mod">
          <ac:chgData name="Harry Pierson" userId="0d9bc809858885a4" providerId="LiveId" clId="{28E1A692-CFB2-4281-A6B9-A54EB813063F}" dt="2026-01-27T01:30:15.698" v="5182" actId="165"/>
          <ac:spMkLst>
            <pc:docMk/>
            <pc:sldMk cId="2450987244" sldId="314"/>
            <ac:spMk id="16" creationId="{55C308D3-3ABE-B09D-386A-0F74643E5828}"/>
          </ac:spMkLst>
        </pc:spChg>
        <pc:spChg chg="mod">
          <ac:chgData name="Harry Pierson" userId="0d9bc809858885a4" providerId="LiveId" clId="{28E1A692-CFB2-4281-A6B9-A54EB813063F}" dt="2026-01-27T01:30:15.698" v="5182" actId="165"/>
          <ac:spMkLst>
            <pc:docMk/>
            <pc:sldMk cId="2450987244" sldId="314"/>
            <ac:spMk id="20" creationId="{DD1EFA0A-C29A-2B7D-1BA2-60557404478F}"/>
          </ac:spMkLst>
        </pc:spChg>
        <pc:spChg chg="mod">
          <ac:chgData name="Harry Pierson" userId="0d9bc809858885a4" providerId="LiveId" clId="{28E1A692-CFB2-4281-A6B9-A54EB813063F}" dt="2026-01-27T01:30:15.698" v="5182" actId="165"/>
          <ac:spMkLst>
            <pc:docMk/>
            <pc:sldMk cId="2450987244" sldId="314"/>
            <ac:spMk id="23" creationId="{4BAEFC99-DC0C-7C17-A9B1-93E81BB58C5B}"/>
          </ac:spMkLst>
        </pc:spChg>
        <pc:spChg chg="del mod">
          <ac:chgData name="Harry Pierson" userId="0d9bc809858885a4" providerId="LiveId" clId="{28E1A692-CFB2-4281-A6B9-A54EB813063F}" dt="2026-01-27T00:00:14.244" v="4297" actId="478"/>
          <ac:spMkLst>
            <pc:docMk/>
            <pc:sldMk cId="2450987244" sldId="314"/>
            <ac:spMk id="24" creationId="{DF54C08B-0455-DCA3-9D74-26970BAA27DC}"/>
          </ac:spMkLst>
        </pc:spChg>
        <pc:spChg chg="del mod">
          <ac:chgData name="Harry Pierson" userId="0d9bc809858885a4" providerId="LiveId" clId="{28E1A692-CFB2-4281-A6B9-A54EB813063F}" dt="2026-01-27T00:00:09.492" v="4296" actId="478"/>
          <ac:spMkLst>
            <pc:docMk/>
            <pc:sldMk cId="2450987244" sldId="314"/>
            <ac:spMk id="25" creationId="{9F26F990-5DBC-CDD9-690F-5F34E94F8F09}"/>
          </ac:spMkLst>
        </pc:spChg>
        <pc:spChg chg="del mod">
          <ac:chgData name="Harry Pierson" userId="0d9bc809858885a4" providerId="LiveId" clId="{28E1A692-CFB2-4281-A6B9-A54EB813063F}" dt="2026-01-27T00:00:09.492" v="4296" actId="478"/>
          <ac:spMkLst>
            <pc:docMk/>
            <pc:sldMk cId="2450987244" sldId="314"/>
            <ac:spMk id="26" creationId="{0E7F1264-3DC6-2882-DEC9-2CFF816D3449}"/>
          </ac:spMkLst>
        </pc:spChg>
        <pc:spChg chg="del mod">
          <ac:chgData name="Harry Pierson" userId="0d9bc809858885a4" providerId="LiveId" clId="{28E1A692-CFB2-4281-A6B9-A54EB813063F}" dt="2026-01-27T00:00:18.765" v="4298" actId="478"/>
          <ac:spMkLst>
            <pc:docMk/>
            <pc:sldMk cId="2450987244" sldId="314"/>
            <ac:spMk id="30" creationId="{8884951C-064B-5069-D927-4BFEFA0941E4}"/>
          </ac:spMkLst>
        </pc:spChg>
        <pc:grpChg chg="add del mod">
          <ac:chgData name="Harry Pierson" userId="0d9bc809858885a4" providerId="LiveId" clId="{28E1A692-CFB2-4281-A6B9-A54EB813063F}" dt="2026-01-27T01:31:48.046" v="5195" actId="165"/>
          <ac:grpSpMkLst>
            <pc:docMk/>
            <pc:sldMk cId="2450987244" sldId="314"/>
            <ac:grpSpMk id="3" creationId="{C20D130D-64E6-7592-E121-87E72DBF08CF}"/>
          </ac:grpSpMkLst>
        </pc:grpChg>
        <pc:grpChg chg="add del mod">
          <ac:chgData name="Harry Pierson" userId="0d9bc809858885a4" providerId="LiveId" clId="{28E1A692-CFB2-4281-A6B9-A54EB813063F}" dt="2026-01-27T01:31:51.542" v="5196" actId="165"/>
          <ac:grpSpMkLst>
            <pc:docMk/>
            <pc:sldMk cId="2450987244" sldId="314"/>
            <ac:grpSpMk id="4" creationId="{D57923F0-1A49-CA6B-3AD7-0C8595E5539E}"/>
          </ac:grpSpMkLst>
        </pc:grpChg>
        <pc:grpChg chg="mod topLvl">
          <ac:chgData name="Harry Pierson" userId="0d9bc809858885a4" providerId="LiveId" clId="{28E1A692-CFB2-4281-A6B9-A54EB813063F}" dt="2026-01-27T01:30:15.698" v="5182" actId="165"/>
          <ac:grpSpMkLst>
            <pc:docMk/>
            <pc:sldMk cId="2450987244" sldId="314"/>
            <ac:grpSpMk id="17" creationId="{10370143-0183-A8D1-A360-78A10B058999}"/>
          </ac:grpSpMkLst>
        </pc:grpChg>
        <pc:grpChg chg="del">
          <ac:chgData name="Harry Pierson" userId="0d9bc809858885a4" providerId="LiveId" clId="{28E1A692-CFB2-4281-A6B9-A54EB813063F}" dt="2026-01-27T01:30:15.698" v="5182" actId="165"/>
          <ac:grpSpMkLst>
            <pc:docMk/>
            <pc:sldMk cId="2450987244" sldId="314"/>
            <ac:grpSpMk id="32" creationId="{82C32800-879A-5370-10AD-6DF9CF9A9ED3}"/>
          </ac:grpSpMkLst>
        </pc:grpChg>
        <pc:cxnChg chg="del">
          <ac:chgData name="Harry Pierson" userId="0d9bc809858885a4" providerId="LiveId" clId="{28E1A692-CFB2-4281-A6B9-A54EB813063F}" dt="2026-01-27T00:00:09.492" v="4296" actId="478"/>
          <ac:cxnSpMkLst>
            <pc:docMk/>
            <pc:sldMk cId="2450987244" sldId="314"/>
            <ac:cxnSpMk id="14" creationId="{AC06EB74-8219-195E-4099-2E71238485A9}"/>
          </ac:cxnSpMkLst>
        </pc:cxnChg>
        <pc:cxnChg chg="del">
          <ac:chgData name="Harry Pierson" userId="0d9bc809858885a4" providerId="LiveId" clId="{28E1A692-CFB2-4281-A6B9-A54EB813063F}" dt="2026-01-27T00:00:18.765" v="4298" actId="478"/>
          <ac:cxnSpMkLst>
            <pc:docMk/>
            <pc:sldMk cId="2450987244" sldId="314"/>
            <ac:cxnSpMk id="28" creationId="{1A4405F9-E17E-6244-57E1-723B4BE8AA2D}"/>
          </ac:cxnSpMkLst>
        </pc:cxnChg>
      </pc:sldChg>
      <pc:sldChg chg="addSp delSp modSp add mod ord addAnim delAnim modAnim">
        <pc:chgData name="Harry Pierson" userId="0d9bc809858885a4" providerId="LiveId" clId="{28E1A692-CFB2-4281-A6B9-A54EB813063F}" dt="2026-01-27T01:45:38.806" v="5273" actId="688"/>
        <pc:sldMkLst>
          <pc:docMk/>
          <pc:sldMk cId="1082509384" sldId="315"/>
        </pc:sldMkLst>
        <pc:spChg chg="add mod">
          <ac:chgData name="Harry Pierson" userId="0d9bc809858885a4" providerId="LiveId" clId="{28E1A692-CFB2-4281-A6B9-A54EB813063F}" dt="2026-01-27T01:38:58.782" v="5231" actId="1076"/>
          <ac:spMkLst>
            <pc:docMk/>
            <pc:sldMk cId="1082509384" sldId="315"/>
            <ac:spMk id="3" creationId="{87DE7EE3-24AC-417A-7353-CA14342C1BC8}"/>
          </ac:spMkLst>
        </pc:spChg>
        <pc:spChg chg="del">
          <ac:chgData name="Harry Pierson" userId="0d9bc809858885a4" providerId="LiveId" clId="{28E1A692-CFB2-4281-A6B9-A54EB813063F}" dt="2026-01-27T00:00:35.116" v="4302" actId="478"/>
          <ac:spMkLst>
            <pc:docMk/>
            <pc:sldMk cId="1082509384" sldId="315"/>
            <ac:spMk id="5" creationId="{CCE612CE-C348-75FA-2884-14517AC6F24F}"/>
          </ac:spMkLst>
        </pc:spChg>
        <pc:spChg chg="del">
          <ac:chgData name="Harry Pierson" userId="0d9bc809858885a4" providerId="LiveId" clId="{28E1A692-CFB2-4281-A6B9-A54EB813063F}" dt="2026-01-27T00:00:35.116" v="4302" actId="478"/>
          <ac:spMkLst>
            <pc:docMk/>
            <pc:sldMk cId="1082509384" sldId="315"/>
            <ac:spMk id="6" creationId="{CBF17662-8F31-B19F-94A9-843BA5F24AB4}"/>
          </ac:spMkLst>
        </pc:spChg>
        <pc:spChg chg="mod topLvl">
          <ac:chgData name="Harry Pierson" userId="0d9bc809858885a4" providerId="LiveId" clId="{28E1A692-CFB2-4281-A6B9-A54EB813063F}" dt="2026-01-27T01:35:27.711" v="5216" actId="165"/>
          <ac:spMkLst>
            <pc:docMk/>
            <pc:sldMk cId="1082509384" sldId="315"/>
            <ac:spMk id="7" creationId="{65603F15-B494-E0FA-E7F9-961023C37680}"/>
          </ac:spMkLst>
        </pc:spChg>
        <pc:spChg chg="mod topLvl">
          <ac:chgData name="Harry Pierson" userId="0d9bc809858885a4" providerId="LiveId" clId="{28E1A692-CFB2-4281-A6B9-A54EB813063F}" dt="2026-01-27T01:35:27.711" v="5216" actId="165"/>
          <ac:spMkLst>
            <pc:docMk/>
            <pc:sldMk cId="1082509384" sldId="315"/>
            <ac:spMk id="8" creationId="{3B16399C-82B7-1F62-231F-7948259A4CD1}"/>
          </ac:spMkLst>
        </pc:spChg>
        <pc:spChg chg="mod topLvl">
          <ac:chgData name="Harry Pierson" userId="0d9bc809858885a4" providerId="LiveId" clId="{28E1A692-CFB2-4281-A6B9-A54EB813063F}" dt="2026-01-27T01:35:27.711" v="5216" actId="165"/>
          <ac:spMkLst>
            <pc:docMk/>
            <pc:sldMk cId="1082509384" sldId="315"/>
            <ac:spMk id="10" creationId="{2FDF1542-9956-593B-475E-EF32C872B6C7}"/>
          </ac:spMkLst>
        </pc:spChg>
        <pc:spChg chg="mod topLvl">
          <ac:chgData name="Harry Pierson" userId="0d9bc809858885a4" providerId="LiveId" clId="{28E1A692-CFB2-4281-A6B9-A54EB813063F}" dt="2026-01-27T01:35:27.711" v="5216" actId="165"/>
          <ac:spMkLst>
            <pc:docMk/>
            <pc:sldMk cId="1082509384" sldId="315"/>
            <ac:spMk id="11" creationId="{2D82BA9A-4FB3-5389-D539-2E51CAA220AE}"/>
          </ac:spMkLst>
        </pc:spChg>
        <pc:spChg chg="mod topLvl">
          <ac:chgData name="Harry Pierson" userId="0d9bc809858885a4" providerId="LiveId" clId="{28E1A692-CFB2-4281-A6B9-A54EB813063F}" dt="2026-01-27T01:35:27.711" v="5216" actId="165"/>
          <ac:spMkLst>
            <pc:docMk/>
            <pc:sldMk cId="1082509384" sldId="315"/>
            <ac:spMk id="12" creationId="{001E8AC1-6931-04FE-947D-AC4AE5E6827D}"/>
          </ac:spMkLst>
        </pc:spChg>
        <pc:spChg chg="mod">
          <ac:chgData name="Harry Pierson" userId="0d9bc809858885a4" providerId="LiveId" clId="{28E1A692-CFB2-4281-A6B9-A54EB813063F}" dt="2026-01-27T01:35:27.711" v="5216" actId="165"/>
          <ac:spMkLst>
            <pc:docMk/>
            <pc:sldMk cId="1082509384" sldId="315"/>
            <ac:spMk id="16" creationId="{6485162F-B869-AAB2-EB8E-FADE1FB756A2}"/>
          </ac:spMkLst>
        </pc:spChg>
        <pc:spChg chg="mod">
          <ac:chgData name="Harry Pierson" userId="0d9bc809858885a4" providerId="LiveId" clId="{28E1A692-CFB2-4281-A6B9-A54EB813063F}" dt="2026-01-27T01:35:27.711" v="5216" actId="165"/>
          <ac:spMkLst>
            <pc:docMk/>
            <pc:sldMk cId="1082509384" sldId="315"/>
            <ac:spMk id="20" creationId="{D561C78B-5158-C9F0-B9CE-5EA885303B6C}"/>
          </ac:spMkLst>
        </pc:spChg>
        <pc:spChg chg="mod">
          <ac:chgData name="Harry Pierson" userId="0d9bc809858885a4" providerId="LiveId" clId="{28E1A692-CFB2-4281-A6B9-A54EB813063F}" dt="2026-01-27T01:35:27.711" v="5216" actId="165"/>
          <ac:spMkLst>
            <pc:docMk/>
            <pc:sldMk cId="1082509384" sldId="315"/>
            <ac:spMk id="23" creationId="{3D484285-2525-DE86-48A9-A847F5D80E70}"/>
          </ac:spMkLst>
        </pc:spChg>
        <pc:spChg chg="del">
          <ac:chgData name="Harry Pierson" userId="0d9bc809858885a4" providerId="LiveId" clId="{28E1A692-CFB2-4281-A6B9-A54EB813063F}" dt="2026-01-27T00:00:40" v="4303" actId="478"/>
          <ac:spMkLst>
            <pc:docMk/>
            <pc:sldMk cId="1082509384" sldId="315"/>
            <ac:spMk id="24" creationId="{AEB0FD4B-A2CC-653C-433F-67804AB769C6}"/>
          </ac:spMkLst>
        </pc:spChg>
        <pc:spChg chg="mod topLvl">
          <ac:chgData name="Harry Pierson" userId="0d9bc809858885a4" providerId="LiveId" clId="{28E1A692-CFB2-4281-A6B9-A54EB813063F}" dt="2026-01-27T01:35:27.711" v="5216" actId="165"/>
          <ac:spMkLst>
            <pc:docMk/>
            <pc:sldMk cId="1082509384" sldId="315"/>
            <ac:spMk id="25" creationId="{80129280-84FC-9B04-054F-8160A5C4737F}"/>
          </ac:spMkLst>
        </pc:spChg>
        <pc:spChg chg="mod topLvl">
          <ac:chgData name="Harry Pierson" userId="0d9bc809858885a4" providerId="LiveId" clId="{28E1A692-CFB2-4281-A6B9-A54EB813063F}" dt="2026-01-27T01:38:22.510" v="5229" actId="108"/>
          <ac:spMkLst>
            <pc:docMk/>
            <pc:sldMk cId="1082509384" sldId="315"/>
            <ac:spMk id="26" creationId="{4228081C-D48E-4F16-47DC-E69E568A3CE5}"/>
          </ac:spMkLst>
        </pc:spChg>
        <pc:spChg chg="del">
          <ac:chgData name="Harry Pierson" userId="0d9bc809858885a4" providerId="LiveId" clId="{28E1A692-CFB2-4281-A6B9-A54EB813063F}" dt="2026-01-27T00:00:35.116" v="4302" actId="478"/>
          <ac:spMkLst>
            <pc:docMk/>
            <pc:sldMk cId="1082509384" sldId="315"/>
            <ac:spMk id="30" creationId="{6696EE2D-C647-57F0-D823-EF0CBBCEAE28}"/>
          </ac:spMkLst>
        </pc:spChg>
        <pc:picChg chg="add del mod">
          <ac:chgData name="Harry Pierson" userId="0d9bc809858885a4" providerId="LiveId" clId="{28E1A692-CFB2-4281-A6B9-A54EB813063F}" dt="2026-01-27T01:43:32.381" v="5260" actId="478"/>
          <ac:picMkLst>
            <pc:docMk/>
            <pc:sldMk cId="1082509384" sldId="315"/>
            <ac:picMk id="9" creationId="{2424F127-46F9-0D6F-7C82-79C67471B727}"/>
          </ac:picMkLst>
        </pc:picChg>
        <pc:picChg chg="add del mod">
          <ac:chgData name="Harry Pierson" userId="0d9bc809858885a4" providerId="LiveId" clId="{28E1A692-CFB2-4281-A6B9-A54EB813063F}" dt="2026-01-27T01:45:38.806" v="5273" actId="688"/>
          <ac:picMkLst>
            <pc:docMk/>
            <pc:sldMk cId="1082509384" sldId="315"/>
            <ac:picMk id="29" creationId="{E0045B77-C883-15C4-821E-CE0FE3BAE83C}"/>
          </ac:picMkLst>
        </pc:picChg>
        <pc:cxnChg chg="del">
          <ac:chgData name="Harry Pierson" userId="0d9bc809858885a4" providerId="LiveId" clId="{28E1A692-CFB2-4281-A6B9-A54EB813063F}" dt="2026-01-27T00:00:40" v="4303" actId="478"/>
          <ac:cxnSpMkLst>
            <pc:docMk/>
            <pc:sldMk cId="1082509384" sldId="315"/>
            <ac:cxnSpMk id="14" creationId="{56DA2264-C6A1-1458-EBA9-F87377D73BE3}"/>
          </ac:cxnSpMkLst>
        </pc:cxnChg>
        <pc:cxnChg chg="del">
          <ac:chgData name="Harry Pierson" userId="0d9bc809858885a4" providerId="LiveId" clId="{28E1A692-CFB2-4281-A6B9-A54EB813063F}" dt="2026-01-27T00:00:35.116" v="4302" actId="478"/>
          <ac:cxnSpMkLst>
            <pc:docMk/>
            <pc:sldMk cId="1082509384" sldId="315"/>
            <ac:cxnSpMk id="28" creationId="{D20561F4-85E9-EE44-D4B1-BC4F7DCE1181}"/>
          </ac:cxnSpMkLst>
        </pc:cxnChg>
      </pc:sldChg>
      <pc:sldChg chg="add mod modShow">
        <pc:chgData name="Harry Pierson" userId="0d9bc809858885a4" providerId="LiveId" clId="{28E1A692-CFB2-4281-A6B9-A54EB813063F}" dt="2026-01-27T01:03:12.503" v="4709" actId="729"/>
        <pc:sldMkLst>
          <pc:docMk/>
          <pc:sldMk cId="189164635" sldId="316"/>
        </pc:sldMkLst>
      </pc:sldChg>
      <pc:sldChg chg="modSp add mod addAnim delAnim">
        <pc:chgData name="Harry Pierson" userId="0d9bc809858885a4" providerId="LiveId" clId="{28E1A692-CFB2-4281-A6B9-A54EB813063F}" dt="2026-01-27T02:10:18.832" v="5946" actId="313"/>
        <pc:sldMkLst>
          <pc:docMk/>
          <pc:sldMk cId="1382710725" sldId="317"/>
        </pc:sldMkLst>
        <pc:spChg chg="mod">
          <ac:chgData name="Harry Pierson" userId="0d9bc809858885a4" providerId="LiveId" clId="{28E1A692-CFB2-4281-A6B9-A54EB813063F}" dt="2026-01-27T02:10:18.832" v="5946" actId="313"/>
          <ac:spMkLst>
            <pc:docMk/>
            <pc:sldMk cId="1382710725" sldId="317"/>
            <ac:spMk id="5" creationId="{A8EFAE35-6211-7353-FDF6-4698DD38E985}"/>
          </ac:spMkLst>
        </pc:spChg>
        <pc:spChg chg="mod">
          <ac:chgData name="Harry Pierson" userId="0d9bc809858885a4" providerId="LiveId" clId="{28E1A692-CFB2-4281-A6B9-A54EB813063F}" dt="2026-01-27T02:02:11.941" v="5491" actId="20577"/>
          <ac:spMkLst>
            <pc:docMk/>
            <pc:sldMk cId="1382710725" sldId="317"/>
            <ac:spMk id="6" creationId="{812A0DA2-BD05-C80E-CC49-354D533B1497}"/>
          </ac:spMkLst>
        </pc:spChg>
        <pc:spChg chg="mod">
          <ac:chgData name="Harry Pierson" userId="0d9bc809858885a4" providerId="LiveId" clId="{28E1A692-CFB2-4281-A6B9-A54EB813063F}" dt="2026-01-27T02:02:25.768" v="5499" actId="1038"/>
          <ac:spMkLst>
            <pc:docMk/>
            <pc:sldMk cId="1382710725" sldId="317"/>
            <ac:spMk id="8" creationId="{B280D03F-AA7E-EEE4-175F-89B50874274C}"/>
          </ac:spMkLst>
        </pc:spChg>
        <pc:spChg chg="mod">
          <ac:chgData name="Harry Pierson" userId="0d9bc809858885a4" providerId="LiveId" clId="{28E1A692-CFB2-4281-A6B9-A54EB813063F}" dt="2026-01-27T02:09:40.173" v="5876" actId="14100"/>
          <ac:spMkLst>
            <pc:docMk/>
            <pc:sldMk cId="1382710725" sldId="317"/>
            <ac:spMk id="10" creationId="{47F185F6-F416-C250-D9BC-756D1B769C31}"/>
          </ac:spMkLst>
        </pc:spChg>
        <pc:spChg chg="mod">
          <ac:chgData name="Harry Pierson" userId="0d9bc809858885a4" providerId="LiveId" clId="{28E1A692-CFB2-4281-A6B9-A54EB813063F}" dt="2026-01-27T02:10:07.217" v="5944" actId="14100"/>
          <ac:spMkLst>
            <pc:docMk/>
            <pc:sldMk cId="1382710725" sldId="317"/>
            <ac:spMk id="11" creationId="{4BC4DC71-BD9B-5866-DADC-C4463FEAD7E0}"/>
          </ac:spMkLst>
        </pc:spChg>
      </pc:sldChg>
      <pc:sldMasterChg chg="modTransition setBg modSldLayout">
        <pc:chgData name="Harry Pierson" userId="0d9bc809858885a4" providerId="LiveId" clId="{28E1A692-CFB2-4281-A6B9-A54EB813063F}" dt="2026-01-26T22:47:23.888" v="2116" actId="16037"/>
        <pc:sldMasterMkLst>
          <pc:docMk/>
          <pc:sldMasterMk cId="3412908289" sldId="2147483648"/>
        </pc:sldMasterMkLst>
        <pc:sldLayoutChg chg="modSp modTransition setBg">
          <pc:chgData name="Harry Pierson" userId="0d9bc809858885a4" providerId="LiveId" clId="{28E1A692-CFB2-4281-A6B9-A54EB813063F}" dt="2026-01-26T22:47:23.888" v="2116" actId="16037"/>
          <pc:sldLayoutMkLst>
            <pc:docMk/>
            <pc:sldMasterMk cId="3412908289" sldId="2147483648"/>
            <pc:sldLayoutMk cId="923995332" sldId="2147483649"/>
          </pc:sldLayoutMkLst>
          <pc:spChg chg="mod">
            <ac:chgData name="Harry Pierson" userId="0d9bc809858885a4" providerId="LiveId" clId="{28E1A692-CFB2-4281-A6B9-A54EB813063F}" dt="2026-01-26T22:47:23.888" v="2116" actId="16037"/>
            <ac:spMkLst>
              <pc:docMk/>
              <pc:sldMasterMk cId="3412908289" sldId="2147483648"/>
              <pc:sldLayoutMk cId="923995332" sldId="2147483649"/>
              <ac:spMk id="2" creationId="{353274F3-8FF7-40C3-9533-C05A2F32CEF5}"/>
            </ac:spMkLst>
          </pc:spChg>
        </pc:sldLayoutChg>
        <pc:sldLayoutChg chg="modTransition setBg">
          <pc:chgData name="Harry Pierson" userId="0d9bc809858885a4" providerId="LiveId" clId="{28E1A692-CFB2-4281-A6B9-A54EB813063F}" dt="2026-01-26T22:45:24.198" v="2114"/>
          <pc:sldLayoutMkLst>
            <pc:docMk/>
            <pc:sldMasterMk cId="3412908289" sldId="2147483648"/>
            <pc:sldLayoutMk cId="146844877" sldId="2147483650"/>
          </pc:sldLayoutMkLst>
        </pc:sldLayoutChg>
        <pc:sldLayoutChg chg="modTransition setBg">
          <pc:chgData name="Harry Pierson" userId="0d9bc809858885a4" providerId="LiveId" clId="{28E1A692-CFB2-4281-A6B9-A54EB813063F}" dt="2026-01-26T22:45:24.198" v="2114"/>
          <pc:sldLayoutMkLst>
            <pc:docMk/>
            <pc:sldMasterMk cId="3412908289" sldId="2147483648"/>
            <pc:sldLayoutMk cId="64613877" sldId="2147483651"/>
          </pc:sldLayoutMkLst>
        </pc:sldLayoutChg>
        <pc:sldLayoutChg chg="modTransition setBg">
          <pc:chgData name="Harry Pierson" userId="0d9bc809858885a4" providerId="LiveId" clId="{28E1A692-CFB2-4281-A6B9-A54EB813063F}" dt="2026-01-26T22:45:24.198" v="2114"/>
          <pc:sldLayoutMkLst>
            <pc:docMk/>
            <pc:sldMasterMk cId="3412908289" sldId="2147483648"/>
            <pc:sldLayoutMk cId="2465716873" sldId="2147483652"/>
          </pc:sldLayoutMkLst>
        </pc:sldLayoutChg>
        <pc:sldLayoutChg chg="modTransition setBg">
          <pc:chgData name="Harry Pierson" userId="0d9bc809858885a4" providerId="LiveId" clId="{28E1A692-CFB2-4281-A6B9-A54EB813063F}" dt="2026-01-26T22:45:24.198" v="2114"/>
          <pc:sldLayoutMkLst>
            <pc:docMk/>
            <pc:sldMasterMk cId="3412908289" sldId="2147483648"/>
            <pc:sldLayoutMk cId="2447538355" sldId="2147483653"/>
          </pc:sldLayoutMkLst>
        </pc:sldLayoutChg>
        <pc:sldLayoutChg chg="modTransition setBg">
          <pc:chgData name="Harry Pierson" userId="0d9bc809858885a4" providerId="LiveId" clId="{28E1A692-CFB2-4281-A6B9-A54EB813063F}" dt="2026-01-26T22:45:24.198" v="2114"/>
          <pc:sldLayoutMkLst>
            <pc:docMk/>
            <pc:sldMasterMk cId="3412908289" sldId="2147483648"/>
            <pc:sldLayoutMk cId="6427041" sldId="2147483654"/>
          </pc:sldLayoutMkLst>
        </pc:sldLayoutChg>
        <pc:sldLayoutChg chg="modTransition setBg">
          <pc:chgData name="Harry Pierson" userId="0d9bc809858885a4" providerId="LiveId" clId="{28E1A692-CFB2-4281-A6B9-A54EB813063F}" dt="2026-01-26T22:45:24.198" v="2114"/>
          <pc:sldLayoutMkLst>
            <pc:docMk/>
            <pc:sldMasterMk cId="3412908289" sldId="2147483648"/>
            <pc:sldLayoutMk cId="2821118000" sldId="2147483655"/>
          </pc:sldLayoutMkLst>
        </pc:sldLayoutChg>
        <pc:sldLayoutChg chg="modTransition setBg">
          <pc:chgData name="Harry Pierson" userId="0d9bc809858885a4" providerId="LiveId" clId="{28E1A692-CFB2-4281-A6B9-A54EB813063F}" dt="2026-01-26T22:45:24.198" v="2114"/>
          <pc:sldLayoutMkLst>
            <pc:docMk/>
            <pc:sldMasterMk cId="3412908289" sldId="2147483648"/>
            <pc:sldLayoutMk cId="3398050783" sldId="2147483656"/>
          </pc:sldLayoutMkLst>
        </pc:sldLayoutChg>
        <pc:sldLayoutChg chg="modTransition setBg">
          <pc:chgData name="Harry Pierson" userId="0d9bc809858885a4" providerId="LiveId" clId="{28E1A692-CFB2-4281-A6B9-A54EB813063F}" dt="2026-01-26T22:45:24.198" v="2114"/>
          <pc:sldLayoutMkLst>
            <pc:docMk/>
            <pc:sldMasterMk cId="3412908289" sldId="2147483648"/>
            <pc:sldLayoutMk cId="2945693152" sldId="2147483657"/>
          </pc:sldLayoutMkLst>
        </pc:sldLayoutChg>
        <pc:sldLayoutChg chg="modTransition setBg">
          <pc:chgData name="Harry Pierson" userId="0d9bc809858885a4" providerId="LiveId" clId="{28E1A692-CFB2-4281-A6B9-A54EB813063F}" dt="2026-01-26T22:45:24.198" v="2114"/>
          <pc:sldLayoutMkLst>
            <pc:docMk/>
            <pc:sldMasterMk cId="3412908289" sldId="2147483648"/>
            <pc:sldLayoutMk cId="1895682502" sldId="2147483658"/>
          </pc:sldLayoutMkLst>
        </pc:sldLayoutChg>
        <pc:sldLayoutChg chg="modTransition setBg">
          <pc:chgData name="Harry Pierson" userId="0d9bc809858885a4" providerId="LiveId" clId="{28E1A692-CFB2-4281-A6B9-A54EB813063F}" dt="2026-01-26T22:45:24.198" v="2114"/>
          <pc:sldLayoutMkLst>
            <pc:docMk/>
            <pc:sldMasterMk cId="3412908289" sldId="2147483648"/>
            <pc:sldLayoutMk cId="2855386475" sldId="2147483659"/>
          </pc:sldLayoutMkLst>
        </pc:sldLayoutChg>
        <pc:sldLayoutChg chg="modTransition setBg">
          <pc:chgData name="Harry Pierson" userId="0d9bc809858885a4" providerId="LiveId" clId="{28E1A692-CFB2-4281-A6B9-A54EB813063F}" dt="2026-01-26T22:45:24.198" v="2114"/>
          <pc:sldLayoutMkLst>
            <pc:docMk/>
            <pc:sldMasterMk cId="3412908289" sldId="2147483648"/>
            <pc:sldLayoutMk cId="3103536240" sldId="2147483660"/>
          </pc:sldLayoutMkLst>
        </pc:sldLayoutChg>
      </pc:sldMasterChg>
    </pc:docChg>
  </pc:docChgLst>
  <pc:docChgLst>
    <pc:chgData name="Harry Pierson" userId="0d9bc809858885a4" providerId="LiveId" clId="{74CD9A06-65D2-4E37-9E37-3ADD2F0A978C}"/>
    <pc:docChg chg="undo redo custSel addSld delSld modSld sldOrd delMainMaster">
      <pc:chgData name="Harry Pierson" userId="0d9bc809858885a4" providerId="LiveId" clId="{74CD9A06-65D2-4E37-9E37-3ADD2F0A978C}" dt="2026-01-28T17:29:25.135" v="3367"/>
      <pc:docMkLst>
        <pc:docMk/>
      </pc:docMkLst>
      <pc:sldChg chg="addSp delSp modSp mod addAnim delAnim modAnim">
        <pc:chgData name="Harry Pierson" userId="0d9bc809858885a4" providerId="LiveId" clId="{74CD9A06-65D2-4E37-9E37-3ADD2F0A978C}" dt="2026-01-27T20:32:36.927" v="125" actId="207"/>
        <pc:sldMkLst>
          <pc:docMk/>
          <pc:sldMk cId="1957662829" sldId="273"/>
        </pc:sldMkLst>
        <pc:spChg chg="del mod topLvl">
          <ac:chgData name="Harry Pierson" userId="0d9bc809858885a4" providerId="LiveId" clId="{74CD9A06-65D2-4E37-9E37-3ADD2F0A978C}" dt="2026-01-27T20:31:04.546" v="110" actId="478"/>
          <ac:spMkLst>
            <pc:docMk/>
            <pc:sldMk cId="1957662829" sldId="273"/>
            <ac:spMk id="6" creationId="{71798C90-F176-21FD-D5BF-A54CC17D3271}"/>
          </ac:spMkLst>
        </pc:spChg>
        <pc:spChg chg="mod topLvl">
          <ac:chgData name="Harry Pierson" userId="0d9bc809858885a4" providerId="LiveId" clId="{74CD9A06-65D2-4E37-9E37-3ADD2F0A978C}" dt="2026-01-27T20:32:36.927" v="125" actId="207"/>
          <ac:spMkLst>
            <pc:docMk/>
            <pc:sldMk cId="1957662829" sldId="273"/>
            <ac:spMk id="8" creationId="{1E392BA3-769D-E782-673E-C4F496188DF6}"/>
          </ac:spMkLst>
        </pc:spChg>
        <pc:grpChg chg="add del mod">
          <ac:chgData name="Harry Pierson" userId="0d9bc809858885a4" providerId="LiveId" clId="{74CD9A06-65D2-4E37-9E37-3ADD2F0A978C}" dt="2026-01-27T20:31:01.519" v="109" actId="165"/>
          <ac:grpSpMkLst>
            <pc:docMk/>
            <pc:sldMk cId="1957662829" sldId="273"/>
            <ac:grpSpMk id="10" creationId="{812268A1-E0BE-CD2F-072E-DF7D99C7009A}"/>
          </ac:grpSpMkLst>
        </pc:grpChg>
      </pc:sldChg>
      <pc:sldChg chg="addAnim delAnim modAnim">
        <pc:chgData name="Harry Pierson" userId="0d9bc809858885a4" providerId="LiveId" clId="{74CD9A06-65D2-4E37-9E37-3ADD2F0A978C}" dt="2026-01-27T20:34:38.129" v="131"/>
        <pc:sldMkLst>
          <pc:docMk/>
          <pc:sldMk cId="1981171766" sldId="277"/>
        </pc:sldMkLst>
      </pc:sldChg>
      <pc:sldChg chg="delSp modSp mod addAnim delAnim modAnim">
        <pc:chgData name="Harry Pierson" userId="0d9bc809858885a4" providerId="LiveId" clId="{74CD9A06-65D2-4E37-9E37-3ADD2F0A978C}" dt="2026-01-27T20:35:42.965" v="136" actId="478"/>
        <pc:sldMkLst>
          <pc:docMk/>
          <pc:sldMk cId="994720849" sldId="281"/>
        </pc:sldMkLst>
        <pc:spChg chg="mod">
          <ac:chgData name="Harry Pierson" userId="0d9bc809858885a4" providerId="LiveId" clId="{74CD9A06-65D2-4E37-9E37-3ADD2F0A978C}" dt="2026-01-27T20:35:40.382" v="134" actId="14100"/>
          <ac:spMkLst>
            <pc:docMk/>
            <pc:sldMk cId="994720849" sldId="281"/>
            <ac:spMk id="10" creationId="{80E4E5BF-CFA7-8B1D-5F02-C3ABDA0946BF}"/>
          </ac:spMkLst>
        </pc:spChg>
        <pc:spChg chg="del mod">
          <ac:chgData name="Harry Pierson" userId="0d9bc809858885a4" providerId="LiveId" clId="{74CD9A06-65D2-4E37-9E37-3ADD2F0A978C}" dt="2026-01-27T20:35:42.965" v="136" actId="478"/>
          <ac:spMkLst>
            <pc:docMk/>
            <pc:sldMk cId="994720849" sldId="281"/>
            <ac:spMk id="11" creationId="{28749FD7-6131-0D8D-B0EF-5E3A23253A2D}"/>
          </ac:spMkLst>
        </pc:spChg>
        <pc:spChg chg="del mod">
          <ac:chgData name="Harry Pierson" userId="0d9bc809858885a4" providerId="LiveId" clId="{74CD9A06-65D2-4E37-9E37-3ADD2F0A978C}" dt="2026-01-27T20:35:42.965" v="136" actId="478"/>
          <ac:spMkLst>
            <pc:docMk/>
            <pc:sldMk cId="994720849" sldId="281"/>
            <ac:spMk id="12" creationId="{B8420B3D-9C97-615C-1F00-3362D9A9A3AC}"/>
          </ac:spMkLst>
        </pc:spChg>
      </pc:sldChg>
      <pc:sldChg chg="del">
        <pc:chgData name="Harry Pierson" userId="0d9bc809858885a4" providerId="LiveId" clId="{74CD9A06-65D2-4E37-9E37-3ADD2F0A978C}" dt="2026-01-27T23:18:00.812" v="2996" actId="47"/>
        <pc:sldMkLst>
          <pc:docMk/>
          <pc:sldMk cId="1773560854" sldId="285"/>
        </pc:sldMkLst>
      </pc:sldChg>
      <pc:sldChg chg="modSp mod modShow">
        <pc:chgData name="Harry Pierson" userId="0d9bc809858885a4" providerId="LiveId" clId="{74CD9A06-65D2-4E37-9E37-3ADD2F0A978C}" dt="2026-01-27T23:33:14.730" v="3139" actId="20577"/>
        <pc:sldMkLst>
          <pc:docMk/>
          <pc:sldMk cId="4036380968" sldId="289"/>
        </pc:sldMkLst>
        <pc:spChg chg="mod">
          <ac:chgData name="Harry Pierson" userId="0d9bc809858885a4" providerId="LiveId" clId="{74CD9A06-65D2-4E37-9E37-3ADD2F0A978C}" dt="2026-01-27T23:33:14.730" v="3139" actId="20577"/>
          <ac:spMkLst>
            <pc:docMk/>
            <pc:sldMk cId="4036380968" sldId="289"/>
            <ac:spMk id="4" creationId="{3DBFFFBB-2926-DEDB-532B-4915006815A3}"/>
          </ac:spMkLst>
        </pc:spChg>
      </pc:sldChg>
      <pc:sldChg chg="addSp delSp modSp mod modAnim modShow">
        <pc:chgData name="Harry Pierson" userId="0d9bc809858885a4" providerId="LiveId" clId="{74CD9A06-65D2-4E37-9E37-3ADD2F0A978C}" dt="2026-01-28T17:29:25.135" v="3367"/>
        <pc:sldMkLst>
          <pc:docMk/>
          <pc:sldMk cId="3054281206" sldId="292"/>
        </pc:sldMkLst>
        <pc:spChg chg="mod">
          <ac:chgData name="Harry Pierson" userId="0d9bc809858885a4" providerId="LiveId" clId="{74CD9A06-65D2-4E37-9E37-3ADD2F0A978C}" dt="2026-01-28T17:29:19.836" v="3366" actId="1035"/>
          <ac:spMkLst>
            <pc:docMk/>
            <pc:sldMk cId="3054281206" sldId="292"/>
            <ac:spMk id="4" creationId="{68E54E48-665E-3847-1103-DC40DEB0F966}"/>
          </ac:spMkLst>
        </pc:spChg>
        <pc:spChg chg="mod">
          <ac:chgData name="Harry Pierson" userId="0d9bc809858885a4" providerId="LiveId" clId="{74CD9A06-65D2-4E37-9E37-3ADD2F0A978C}" dt="2026-01-27T23:36:05.744" v="3168" actId="20577"/>
          <ac:spMkLst>
            <pc:docMk/>
            <pc:sldMk cId="3054281206" sldId="292"/>
            <ac:spMk id="7" creationId="{D3B9048C-9A81-5996-D933-235EF220F4CC}"/>
          </ac:spMkLst>
        </pc:spChg>
        <pc:picChg chg="add del mod">
          <ac:chgData name="Harry Pierson" userId="0d9bc809858885a4" providerId="LiveId" clId="{74CD9A06-65D2-4E37-9E37-3ADD2F0A978C}" dt="2026-01-27T23:38:23.168" v="3173" actId="478"/>
          <ac:picMkLst>
            <pc:docMk/>
            <pc:sldMk cId="3054281206" sldId="292"/>
            <ac:picMk id="3" creationId="{4BED87DD-E9FB-965A-1719-1BB3B43FD9FF}"/>
          </ac:picMkLst>
        </pc:picChg>
        <pc:picChg chg="add mod">
          <ac:chgData name="Harry Pierson" userId="0d9bc809858885a4" providerId="LiveId" clId="{74CD9A06-65D2-4E37-9E37-3ADD2F0A978C}" dt="2026-01-28T17:29:07.144" v="3364" actId="1076"/>
          <ac:picMkLst>
            <pc:docMk/>
            <pc:sldMk cId="3054281206" sldId="292"/>
            <ac:picMk id="3" creationId="{88EE8C71-7581-BF7F-307A-82F63881910C}"/>
          </ac:picMkLst>
        </pc:picChg>
        <pc:picChg chg="add del mod">
          <ac:chgData name="Harry Pierson" userId="0d9bc809858885a4" providerId="LiveId" clId="{74CD9A06-65D2-4E37-9E37-3ADD2F0A978C}" dt="2026-01-28T17:28:41.992" v="3361" actId="478"/>
          <ac:picMkLst>
            <pc:docMk/>
            <pc:sldMk cId="3054281206" sldId="292"/>
            <ac:picMk id="6" creationId="{76EC95F6-BD03-1156-556C-66166E743C93}"/>
          </ac:picMkLst>
        </pc:picChg>
      </pc:sldChg>
      <pc:sldChg chg="delSp modSp mod ord addAnim delAnim modAnim modShow">
        <pc:chgData name="Harry Pierson" userId="0d9bc809858885a4" providerId="LiveId" clId="{74CD9A06-65D2-4E37-9E37-3ADD2F0A978C}" dt="2026-01-27T21:28:32.351" v="442" actId="207"/>
        <pc:sldMkLst>
          <pc:docMk/>
          <pc:sldMk cId="292765654" sldId="296"/>
        </pc:sldMkLst>
        <pc:spChg chg="mod">
          <ac:chgData name="Harry Pierson" userId="0d9bc809858885a4" providerId="LiveId" clId="{74CD9A06-65D2-4E37-9E37-3ADD2F0A978C}" dt="2026-01-27T21:23:19.547" v="424" actId="20577"/>
          <ac:spMkLst>
            <pc:docMk/>
            <pc:sldMk cId="292765654" sldId="296"/>
            <ac:spMk id="6" creationId="{0F31461E-B60B-6AF8-A3B9-66E65C14D023}"/>
          </ac:spMkLst>
        </pc:spChg>
        <pc:spChg chg="mod">
          <ac:chgData name="Harry Pierson" userId="0d9bc809858885a4" providerId="LiveId" clId="{74CD9A06-65D2-4E37-9E37-3ADD2F0A978C}" dt="2026-01-27T21:21:12.518" v="408" actId="14100"/>
          <ac:spMkLst>
            <pc:docMk/>
            <pc:sldMk cId="292765654" sldId="296"/>
            <ac:spMk id="10" creationId="{7F03264E-D312-AA95-21E9-78474817E61A}"/>
          </ac:spMkLst>
        </pc:spChg>
        <pc:spChg chg="mod">
          <ac:chgData name="Harry Pierson" userId="0d9bc809858885a4" providerId="LiveId" clId="{74CD9A06-65D2-4E37-9E37-3ADD2F0A978C}" dt="2026-01-27T21:21:03.924" v="406" actId="14100"/>
          <ac:spMkLst>
            <pc:docMk/>
            <pc:sldMk cId="292765654" sldId="296"/>
            <ac:spMk id="11" creationId="{37E4C697-BA78-7F87-6AE4-752DEF3B006A}"/>
          </ac:spMkLst>
        </pc:spChg>
        <pc:spChg chg="mod">
          <ac:chgData name="Harry Pierson" userId="0d9bc809858885a4" providerId="LiveId" clId="{74CD9A06-65D2-4E37-9E37-3ADD2F0A978C}" dt="2026-01-27T21:28:32.351" v="442" actId="207"/>
          <ac:spMkLst>
            <pc:docMk/>
            <pc:sldMk cId="292765654" sldId="296"/>
            <ac:spMk id="12" creationId="{4E6A1A74-06CB-5294-66F8-7C9290DF89D9}"/>
          </ac:spMkLst>
        </pc:spChg>
        <pc:spChg chg="mod">
          <ac:chgData name="Harry Pierson" userId="0d9bc809858885a4" providerId="LiveId" clId="{74CD9A06-65D2-4E37-9E37-3ADD2F0A978C}" dt="2026-01-27T21:22:03.851" v="409" actId="14100"/>
          <ac:spMkLst>
            <pc:docMk/>
            <pc:sldMk cId="292765654" sldId="296"/>
            <ac:spMk id="13" creationId="{D9AD75AE-4FF1-544B-F604-E9FC3B9110EC}"/>
          </ac:spMkLst>
        </pc:spChg>
        <pc:spChg chg="mod">
          <ac:chgData name="Harry Pierson" userId="0d9bc809858885a4" providerId="LiveId" clId="{74CD9A06-65D2-4E37-9E37-3ADD2F0A978C}" dt="2026-01-27T21:20:50.176" v="404" actId="14100"/>
          <ac:spMkLst>
            <pc:docMk/>
            <pc:sldMk cId="292765654" sldId="296"/>
            <ac:spMk id="14" creationId="{2130A48D-2318-506C-C4CA-14A9A342F6D4}"/>
          </ac:spMkLst>
        </pc:spChg>
        <pc:spChg chg="del mod">
          <ac:chgData name="Harry Pierson" userId="0d9bc809858885a4" providerId="LiveId" clId="{74CD9A06-65D2-4E37-9E37-3ADD2F0A978C}" dt="2026-01-27T20:54:51.986" v="325" actId="478"/>
          <ac:spMkLst>
            <pc:docMk/>
            <pc:sldMk cId="292765654" sldId="296"/>
            <ac:spMk id="15" creationId="{B1668BE4-149D-2961-0EBA-7BDB8E1D43C2}"/>
          </ac:spMkLst>
        </pc:spChg>
        <pc:spChg chg="del">
          <ac:chgData name="Harry Pierson" userId="0d9bc809858885a4" providerId="LiveId" clId="{74CD9A06-65D2-4E37-9E37-3ADD2F0A978C}" dt="2026-01-27T20:55:10.562" v="329" actId="478"/>
          <ac:spMkLst>
            <pc:docMk/>
            <pc:sldMk cId="292765654" sldId="296"/>
            <ac:spMk id="16" creationId="{431BADD4-7CC1-1E3F-07C0-41C93FD1EB88}"/>
          </ac:spMkLst>
        </pc:spChg>
        <pc:spChg chg="del">
          <ac:chgData name="Harry Pierson" userId="0d9bc809858885a4" providerId="LiveId" clId="{74CD9A06-65D2-4E37-9E37-3ADD2F0A978C}" dt="2026-01-27T20:55:07.961" v="328" actId="478"/>
          <ac:spMkLst>
            <pc:docMk/>
            <pc:sldMk cId="292765654" sldId="296"/>
            <ac:spMk id="17" creationId="{34E35883-EBBE-E1CD-A5B0-AA8EBB276BF2}"/>
          </ac:spMkLst>
        </pc:spChg>
        <pc:spChg chg="del">
          <ac:chgData name="Harry Pierson" userId="0d9bc809858885a4" providerId="LiveId" clId="{74CD9A06-65D2-4E37-9E37-3ADD2F0A978C}" dt="2026-01-27T20:54:36.452" v="321" actId="478"/>
          <ac:spMkLst>
            <pc:docMk/>
            <pc:sldMk cId="292765654" sldId="296"/>
            <ac:spMk id="20" creationId="{D0946F47-CD49-BB9A-8CBD-64882E3171BB}"/>
          </ac:spMkLst>
        </pc:spChg>
        <pc:spChg chg="del">
          <ac:chgData name="Harry Pierson" userId="0d9bc809858885a4" providerId="LiveId" clId="{74CD9A06-65D2-4E37-9E37-3ADD2F0A978C}" dt="2026-01-27T20:54:39.856" v="322" actId="478"/>
          <ac:spMkLst>
            <pc:docMk/>
            <pc:sldMk cId="292765654" sldId="296"/>
            <ac:spMk id="21" creationId="{6A2B67EB-61C6-4E1A-DA3B-31253BB07084}"/>
          </ac:spMkLst>
        </pc:spChg>
        <pc:spChg chg="del">
          <ac:chgData name="Harry Pierson" userId="0d9bc809858885a4" providerId="LiveId" clId="{74CD9A06-65D2-4E37-9E37-3ADD2F0A978C}" dt="2026-01-27T20:55:14.618" v="330" actId="478"/>
          <ac:spMkLst>
            <pc:docMk/>
            <pc:sldMk cId="292765654" sldId="296"/>
            <ac:spMk id="22" creationId="{4B23FED3-C76C-246E-A992-500C8C874022}"/>
          </ac:spMkLst>
        </pc:spChg>
        <pc:spChg chg="del">
          <ac:chgData name="Harry Pierson" userId="0d9bc809858885a4" providerId="LiveId" clId="{74CD9A06-65D2-4E37-9E37-3ADD2F0A978C}" dt="2026-01-27T20:55:03.189" v="327" actId="478"/>
          <ac:spMkLst>
            <pc:docMk/>
            <pc:sldMk cId="292765654" sldId="296"/>
            <ac:spMk id="23" creationId="{86662CCA-5D03-7E88-ECB1-3C840DBB8EE8}"/>
          </ac:spMkLst>
        </pc:spChg>
        <pc:spChg chg="del">
          <ac:chgData name="Harry Pierson" userId="0d9bc809858885a4" providerId="LiveId" clId="{74CD9A06-65D2-4E37-9E37-3ADD2F0A978C}" dt="2026-01-27T20:54:33.858" v="320" actId="478"/>
          <ac:spMkLst>
            <pc:docMk/>
            <pc:sldMk cId="292765654" sldId="296"/>
            <ac:spMk id="24" creationId="{3AF66570-AA6B-F882-CF16-9A071957A1E0}"/>
          </ac:spMkLst>
        </pc:spChg>
      </pc:sldChg>
      <pc:sldChg chg="addSp modSp mod addAnim delAnim modAnim">
        <pc:chgData name="Harry Pierson" userId="0d9bc809858885a4" providerId="LiveId" clId="{74CD9A06-65D2-4E37-9E37-3ADD2F0A978C}" dt="2026-01-28T00:50:36.790" v="3199" actId="20577"/>
        <pc:sldMkLst>
          <pc:docMk/>
          <pc:sldMk cId="1057969854" sldId="302"/>
        </pc:sldMkLst>
        <pc:spChg chg="add mod">
          <ac:chgData name="Harry Pierson" userId="0d9bc809858885a4" providerId="LiveId" clId="{74CD9A06-65D2-4E37-9E37-3ADD2F0A978C}" dt="2026-01-28T00:50:36.790" v="3199" actId="20577"/>
          <ac:spMkLst>
            <pc:docMk/>
            <pc:sldMk cId="1057969854" sldId="302"/>
            <ac:spMk id="3" creationId="{D2C75932-A0AB-B2A1-D7ED-FFE2910DB40D}"/>
          </ac:spMkLst>
        </pc:spChg>
      </pc:sldChg>
      <pc:sldChg chg="modSp mod modAnim">
        <pc:chgData name="Harry Pierson" userId="0d9bc809858885a4" providerId="LiveId" clId="{74CD9A06-65D2-4E37-9E37-3ADD2F0A978C}" dt="2026-01-27T20:34:09.532" v="126"/>
        <pc:sldMkLst>
          <pc:docMk/>
          <pc:sldMk cId="2651307762" sldId="307"/>
        </pc:sldMkLst>
        <pc:spChg chg="mod">
          <ac:chgData name="Harry Pierson" userId="0d9bc809858885a4" providerId="LiveId" clId="{74CD9A06-65D2-4E37-9E37-3ADD2F0A978C}" dt="2026-01-27T03:01:16.306" v="0" actId="208"/>
          <ac:spMkLst>
            <pc:docMk/>
            <pc:sldMk cId="2651307762" sldId="307"/>
            <ac:spMk id="8" creationId="{5ACB4DBF-E999-D988-2476-0376E081F5B2}"/>
          </ac:spMkLst>
        </pc:spChg>
        <pc:spChg chg="mod">
          <ac:chgData name="Harry Pierson" userId="0d9bc809858885a4" providerId="LiveId" clId="{74CD9A06-65D2-4E37-9E37-3ADD2F0A978C}" dt="2026-01-27T03:01:16.306" v="0" actId="208"/>
          <ac:spMkLst>
            <pc:docMk/>
            <pc:sldMk cId="2651307762" sldId="307"/>
            <ac:spMk id="9" creationId="{9FF91361-A3D9-C8C1-72DF-557E92E1C475}"/>
          </ac:spMkLst>
        </pc:spChg>
      </pc:sldChg>
      <pc:sldChg chg="modSp mod">
        <pc:chgData name="Harry Pierson" userId="0d9bc809858885a4" providerId="LiveId" clId="{74CD9A06-65D2-4E37-9E37-3ADD2F0A978C}" dt="2026-01-27T20:36:56.382" v="158" actId="6549"/>
        <pc:sldMkLst>
          <pc:docMk/>
          <pc:sldMk cId="1894556561" sldId="308"/>
        </pc:sldMkLst>
        <pc:spChg chg="mod">
          <ac:chgData name="Harry Pierson" userId="0d9bc809858885a4" providerId="LiveId" clId="{74CD9A06-65D2-4E37-9E37-3ADD2F0A978C}" dt="2026-01-27T20:36:56.382" v="158" actId="6549"/>
          <ac:spMkLst>
            <pc:docMk/>
            <pc:sldMk cId="1894556561" sldId="308"/>
            <ac:spMk id="100" creationId="{95E17E1B-81FC-0952-6EC4-A8B790944ADF}"/>
          </ac:spMkLst>
        </pc:spChg>
      </pc:sldChg>
      <pc:sldChg chg="modSp mod">
        <pc:chgData name="Harry Pierson" userId="0d9bc809858885a4" providerId="LiveId" clId="{74CD9A06-65D2-4E37-9E37-3ADD2F0A978C}" dt="2026-01-27T23:29:26.461" v="3131" actId="208"/>
        <pc:sldMkLst>
          <pc:docMk/>
          <pc:sldMk cId="1699891855" sldId="309"/>
        </pc:sldMkLst>
        <pc:spChg chg="mod">
          <ac:chgData name="Harry Pierson" userId="0d9bc809858885a4" providerId="LiveId" clId="{74CD9A06-65D2-4E37-9E37-3ADD2F0A978C}" dt="2026-01-27T21:48:21.091" v="627" actId="20577"/>
          <ac:spMkLst>
            <pc:docMk/>
            <pc:sldMk cId="1699891855" sldId="309"/>
            <ac:spMk id="5" creationId="{52B081DA-AE0B-1865-1C06-2F32579B2C4E}"/>
          </ac:spMkLst>
        </pc:spChg>
        <pc:spChg chg="mod">
          <ac:chgData name="Harry Pierson" userId="0d9bc809858885a4" providerId="LiveId" clId="{74CD9A06-65D2-4E37-9E37-3ADD2F0A978C}" dt="2026-01-27T23:29:26.461" v="3131" actId="208"/>
          <ac:spMkLst>
            <pc:docMk/>
            <pc:sldMk cId="1699891855" sldId="309"/>
            <ac:spMk id="14" creationId="{6E4872A3-F704-E9CC-8C11-6A4069CB3432}"/>
          </ac:spMkLst>
        </pc:spChg>
      </pc:sldChg>
      <pc:sldChg chg="addSp modSp mod addAnim delAnim modAnim">
        <pc:chgData name="Harry Pierson" userId="0d9bc809858885a4" providerId="LiveId" clId="{74CD9A06-65D2-4E37-9E37-3ADD2F0A978C}" dt="2026-01-27T21:44:27.951" v="612" actId="208"/>
        <pc:sldMkLst>
          <pc:docMk/>
          <pc:sldMk cId="77772297" sldId="310"/>
        </pc:sldMkLst>
        <pc:spChg chg="add mod">
          <ac:chgData name="Harry Pierson" userId="0d9bc809858885a4" providerId="LiveId" clId="{74CD9A06-65D2-4E37-9E37-3ADD2F0A978C}" dt="2026-01-27T21:29:11.335" v="446" actId="14100"/>
          <ac:spMkLst>
            <pc:docMk/>
            <pc:sldMk cId="77772297" sldId="310"/>
            <ac:spMk id="3" creationId="{4D253B5D-F095-8D03-362C-90985C4F38CD}"/>
          </ac:spMkLst>
        </pc:spChg>
        <pc:spChg chg="mod">
          <ac:chgData name="Harry Pierson" userId="0d9bc809858885a4" providerId="LiveId" clId="{74CD9A06-65D2-4E37-9E37-3ADD2F0A978C}" dt="2026-01-27T20:41:11.280" v="169" actId="6549"/>
          <ac:spMkLst>
            <pc:docMk/>
            <pc:sldMk cId="77772297" sldId="310"/>
            <ac:spMk id="5" creationId="{91BA804E-FB5D-8D48-3E00-8B05CD82752F}"/>
          </ac:spMkLst>
        </pc:spChg>
        <pc:spChg chg="mod">
          <ac:chgData name="Harry Pierson" userId="0d9bc809858885a4" providerId="LiveId" clId="{74CD9A06-65D2-4E37-9E37-3ADD2F0A978C}" dt="2026-01-27T20:44:03.328" v="250" actId="20577"/>
          <ac:spMkLst>
            <pc:docMk/>
            <pc:sldMk cId="77772297" sldId="310"/>
            <ac:spMk id="6" creationId="{33AF7499-090E-7F8F-F1EE-0AD27BF9E7CE}"/>
          </ac:spMkLst>
        </pc:spChg>
        <pc:spChg chg="mod">
          <ac:chgData name="Harry Pierson" userId="0d9bc809858885a4" providerId="LiveId" clId="{74CD9A06-65D2-4E37-9E37-3ADD2F0A978C}" dt="2026-01-27T20:58:28.527" v="356" actId="208"/>
          <ac:spMkLst>
            <pc:docMk/>
            <pc:sldMk cId="77772297" sldId="310"/>
            <ac:spMk id="8" creationId="{B9C999AE-222E-FC48-2542-E46A8759B6AF}"/>
          </ac:spMkLst>
        </pc:spChg>
        <pc:spChg chg="mod">
          <ac:chgData name="Harry Pierson" userId="0d9bc809858885a4" providerId="LiveId" clId="{74CD9A06-65D2-4E37-9E37-3ADD2F0A978C}" dt="2026-01-27T21:44:27.951" v="612" actId="208"/>
          <ac:spMkLst>
            <pc:docMk/>
            <pc:sldMk cId="77772297" sldId="310"/>
            <ac:spMk id="10" creationId="{BA74E892-854B-1133-354F-A8633C8A1242}"/>
          </ac:spMkLst>
        </pc:spChg>
        <pc:spChg chg="mod">
          <ac:chgData name="Harry Pierson" userId="0d9bc809858885a4" providerId="LiveId" clId="{74CD9A06-65D2-4E37-9E37-3ADD2F0A978C}" dt="2026-01-27T21:28:52.642" v="443" actId="208"/>
          <ac:spMkLst>
            <pc:docMk/>
            <pc:sldMk cId="77772297" sldId="310"/>
            <ac:spMk id="11" creationId="{0DB7B9EE-BD9B-7474-A788-1A1EBD09079F}"/>
          </ac:spMkLst>
        </pc:spChg>
      </pc:sldChg>
      <pc:sldChg chg="addSp delSp modSp add del mod">
        <pc:chgData name="Harry Pierson" userId="0d9bc809858885a4" providerId="LiveId" clId="{74CD9A06-65D2-4E37-9E37-3ADD2F0A978C}" dt="2026-01-27T22:41:07.574" v="1877" actId="47"/>
        <pc:sldMkLst>
          <pc:docMk/>
          <pc:sldMk cId="0" sldId="311"/>
        </pc:sldMkLst>
        <pc:spChg chg="mod">
          <ac:chgData name="Harry Pierson" userId="0d9bc809858885a4" providerId="LiveId" clId="{74CD9A06-65D2-4E37-9E37-3ADD2F0A978C}" dt="2026-01-27T22:39:50.036" v="1848" actId="20577"/>
          <ac:spMkLst>
            <pc:docMk/>
            <pc:sldMk cId="0" sldId="311"/>
            <ac:spMk id="926" creationId="{00000000-0000-0000-0000-000000000000}"/>
          </ac:spMkLst>
        </pc:spChg>
        <pc:picChg chg="add del">
          <ac:chgData name="Harry Pierson" userId="0d9bc809858885a4" providerId="LiveId" clId="{74CD9A06-65D2-4E37-9E37-3ADD2F0A978C}" dt="2026-01-27T22:40:15.415" v="1874" actId="21"/>
          <ac:picMkLst>
            <pc:docMk/>
            <pc:sldMk cId="0" sldId="311"/>
            <ac:picMk id="927" creationId="{00000000-0000-0000-0000-000000000000}"/>
          </ac:picMkLst>
        </pc:picChg>
      </pc:sldChg>
      <pc:sldChg chg="modSp add del mod ord">
        <pc:chgData name="Harry Pierson" userId="0d9bc809858885a4" providerId="LiveId" clId="{74CD9A06-65D2-4E37-9E37-3ADD2F0A978C}" dt="2026-01-27T23:25:26.083" v="3065" actId="207"/>
        <pc:sldMkLst>
          <pc:docMk/>
          <pc:sldMk cId="3958846540" sldId="313"/>
        </pc:sldMkLst>
        <pc:spChg chg="mod">
          <ac:chgData name="Harry Pierson" userId="0d9bc809858885a4" providerId="LiveId" clId="{74CD9A06-65D2-4E37-9E37-3ADD2F0A978C}" dt="2026-01-27T23:25:20.540" v="3064" actId="207"/>
          <ac:spMkLst>
            <pc:docMk/>
            <pc:sldMk cId="3958846540" sldId="313"/>
            <ac:spMk id="5" creationId="{03540264-5B4C-EE3C-A4F6-A9BD6133508A}"/>
          </ac:spMkLst>
        </pc:spChg>
        <pc:spChg chg="mod">
          <ac:chgData name="Harry Pierson" userId="0d9bc809858885a4" providerId="LiveId" clId="{74CD9A06-65D2-4E37-9E37-3ADD2F0A978C}" dt="2026-01-27T23:25:20.540" v="3064" actId="207"/>
          <ac:spMkLst>
            <pc:docMk/>
            <pc:sldMk cId="3958846540" sldId="313"/>
            <ac:spMk id="7" creationId="{74D81F3C-F419-D43B-E48F-9BD8C6B54B77}"/>
          </ac:spMkLst>
        </pc:spChg>
        <pc:spChg chg="mod">
          <ac:chgData name="Harry Pierson" userId="0d9bc809858885a4" providerId="LiveId" clId="{74CD9A06-65D2-4E37-9E37-3ADD2F0A978C}" dt="2026-01-27T23:25:26.083" v="3065" actId="207"/>
          <ac:spMkLst>
            <pc:docMk/>
            <pc:sldMk cId="3958846540" sldId="313"/>
            <ac:spMk id="16" creationId="{1BBA7A8E-C746-D5B7-C0E1-A2CF45657321}"/>
          </ac:spMkLst>
        </pc:spChg>
        <pc:spChg chg="mod">
          <ac:chgData name="Harry Pierson" userId="0d9bc809858885a4" providerId="LiveId" clId="{74CD9A06-65D2-4E37-9E37-3ADD2F0A978C}" dt="2026-01-27T23:24:39.618" v="3058" actId="207"/>
          <ac:spMkLst>
            <pc:docMk/>
            <pc:sldMk cId="3958846540" sldId="313"/>
            <ac:spMk id="20" creationId="{EB7BDA62-5FC0-7413-6387-BCADDBCB1C20}"/>
          </ac:spMkLst>
        </pc:spChg>
        <pc:spChg chg="mod">
          <ac:chgData name="Harry Pierson" userId="0d9bc809858885a4" providerId="LiveId" clId="{74CD9A06-65D2-4E37-9E37-3ADD2F0A978C}" dt="2026-01-27T23:24:45.791" v="3059" actId="207"/>
          <ac:spMkLst>
            <pc:docMk/>
            <pc:sldMk cId="3958846540" sldId="313"/>
            <ac:spMk id="23" creationId="{FBAE3444-E079-A6AF-F6ED-EE194E8CCEB2}"/>
          </ac:spMkLst>
        </pc:spChg>
        <pc:spChg chg="mod">
          <ac:chgData name="Harry Pierson" userId="0d9bc809858885a4" providerId="LiveId" clId="{74CD9A06-65D2-4E37-9E37-3ADD2F0A978C}" dt="2026-01-27T23:24:45.791" v="3059" actId="207"/>
          <ac:spMkLst>
            <pc:docMk/>
            <pc:sldMk cId="3958846540" sldId="313"/>
            <ac:spMk id="24" creationId="{CD5511D5-E6AA-24A0-63D9-08A61820A43D}"/>
          </ac:spMkLst>
        </pc:spChg>
        <pc:spChg chg="mod">
          <ac:chgData name="Harry Pierson" userId="0d9bc809858885a4" providerId="LiveId" clId="{74CD9A06-65D2-4E37-9E37-3ADD2F0A978C}" dt="2026-01-27T23:25:26.083" v="3065" actId="207"/>
          <ac:spMkLst>
            <pc:docMk/>
            <pc:sldMk cId="3958846540" sldId="313"/>
            <ac:spMk id="30" creationId="{0C74F6C0-7B82-4E39-CADA-C1194ACA3C61}"/>
          </ac:spMkLst>
        </pc:spChg>
        <pc:grpChg chg="mod">
          <ac:chgData name="Harry Pierson" userId="0d9bc809858885a4" providerId="LiveId" clId="{74CD9A06-65D2-4E37-9E37-3ADD2F0A978C}" dt="2026-01-27T23:25:26.083" v="3065" actId="207"/>
          <ac:grpSpMkLst>
            <pc:docMk/>
            <pc:sldMk cId="3958846540" sldId="313"/>
            <ac:grpSpMk id="17" creationId="{5F50DE61-8F4A-7646-9254-8978297748DD}"/>
          </ac:grpSpMkLst>
        </pc:grpChg>
        <pc:grpChg chg="mod">
          <ac:chgData name="Harry Pierson" userId="0d9bc809858885a4" providerId="LiveId" clId="{74CD9A06-65D2-4E37-9E37-3ADD2F0A978C}" dt="2026-01-27T23:24:39.618" v="3058" actId="207"/>
          <ac:grpSpMkLst>
            <pc:docMk/>
            <pc:sldMk cId="3958846540" sldId="313"/>
            <ac:grpSpMk id="18" creationId="{6D251EA4-4485-8A9E-C85D-B7CE13627BB4}"/>
          </ac:grpSpMkLst>
        </pc:grpChg>
        <pc:grpChg chg="mod">
          <ac:chgData name="Harry Pierson" userId="0d9bc809858885a4" providerId="LiveId" clId="{74CD9A06-65D2-4E37-9E37-3ADD2F0A978C}" dt="2026-01-27T23:24:45.791" v="3059" actId="207"/>
          <ac:grpSpMkLst>
            <pc:docMk/>
            <pc:sldMk cId="3958846540" sldId="313"/>
            <ac:grpSpMk id="21" creationId="{BF470B07-1402-4BAE-4555-010BAF0D0EE5}"/>
          </ac:grpSpMkLst>
        </pc:grpChg>
        <pc:grpChg chg="mod">
          <ac:chgData name="Harry Pierson" userId="0d9bc809858885a4" providerId="LiveId" clId="{74CD9A06-65D2-4E37-9E37-3ADD2F0A978C}" dt="2026-01-27T23:24:45.791" v="3059" actId="207"/>
          <ac:grpSpMkLst>
            <pc:docMk/>
            <pc:sldMk cId="3958846540" sldId="313"/>
            <ac:grpSpMk id="36" creationId="{6CD7709F-6121-FD25-D6C1-83765D6F041D}"/>
          </ac:grpSpMkLst>
        </pc:grpChg>
        <pc:grpChg chg="mod">
          <ac:chgData name="Harry Pierson" userId="0d9bc809858885a4" providerId="LiveId" clId="{74CD9A06-65D2-4E37-9E37-3ADD2F0A978C}" dt="2026-01-27T23:25:26.083" v="3065" actId="207"/>
          <ac:grpSpMkLst>
            <pc:docMk/>
            <pc:sldMk cId="3958846540" sldId="313"/>
            <ac:grpSpMk id="37" creationId="{E84BFE4F-C48F-0AEE-203D-5D9B78996270}"/>
          </ac:grpSpMkLst>
        </pc:grpChg>
        <pc:cxnChg chg="mod">
          <ac:chgData name="Harry Pierson" userId="0d9bc809858885a4" providerId="LiveId" clId="{74CD9A06-65D2-4E37-9E37-3ADD2F0A978C}" dt="2026-01-27T23:24:45.791" v="3059" actId="207"/>
          <ac:cxnSpMkLst>
            <pc:docMk/>
            <pc:sldMk cId="3958846540" sldId="313"/>
            <ac:cxnSpMk id="14" creationId="{457855F0-A87B-2888-E3BB-EE45634D91E4}"/>
          </ac:cxnSpMkLst>
        </pc:cxnChg>
        <pc:cxnChg chg="mod">
          <ac:chgData name="Harry Pierson" userId="0d9bc809858885a4" providerId="LiveId" clId="{74CD9A06-65D2-4E37-9E37-3ADD2F0A978C}" dt="2026-01-27T23:25:26.083" v="3065" actId="207"/>
          <ac:cxnSpMkLst>
            <pc:docMk/>
            <pc:sldMk cId="3958846540" sldId="313"/>
            <ac:cxnSpMk id="15" creationId="{577E0883-6030-2420-9BB7-B84E7DC6ABF0}"/>
          </ac:cxnSpMkLst>
        </pc:cxnChg>
        <pc:cxnChg chg="mod">
          <ac:chgData name="Harry Pierson" userId="0d9bc809858885a4" providerId="LiveId" clId="{74CD9A06-65D2-4E37-9E37-3ADD2F0A978C}" dt="2026-01-27T23:24:39.618" v="3058" actId="207"/>
          <ac:cxnSpMkLst>
            <pc:docMk/>
            <pc:sldMk cId="3958846540" sldId="313"/>
            <ac:cxnSpMk id="19" creationId="{6348FFE9-4D4E-061C-513F-61AC0EB8DBB6}"/>
          </ac:cxnSpMkLst>
        </pc:cxnChg>
        <pc:cxnChg chg="mod">
          <ac:chgData name="Harry Pierson" userId="0d9bc809858885a4" providerId="LiveId" clId="{74CD9A06-65D2-4E37-9E37-3ADD2F0A978C}" dt="2026-01-27T23:24:45.791" v="3059" actId="207"/>
          <ac:cxnSpMkLst>
            <pc:docMk/>
            <pc:sldMk cId="3958846540" sldId="313"/>
            <ac:cxnSpMk id="22" creationId="{1F442E3B-F6EB-9CAB-DC49-3C9E9AA51098}"/>
          </ac:cxnSpMkLst>
        </pc:cxnChg>
        <pc:cxnChg chg="mod">
          <ac:chgData name="Harry Pierson" userId="0d9bc809858885a4" providerId="LiveId" clId="{74CD9A06-65D2-4E37-9E37-3ADD2F0A978C}" dt="2026-01-27T23:25:26.083" v="3065" actId="207"/>
          <ac:cxnSpMkLst>
            <pc:docMk/>
            <pc:sldMk cId="3958846540" sldId="313"/>
            <ac:cxnSpMk id="28" creationId="{3750E45D-4472-BB3D-9D9B-24853F46F54E}"/>
          </ac:cxnSpMkLst>
        </pc:cxnChg>
      </pc:sldChg>
      <pc:sldChg chg="modSp mod">
        <pc:chgData name="Harry Pierson" userId="0d9bc809858885a4" providerId="LiveId" clId="{74CD9A06-65D2-4E37-9E37-3ADD2F0A978C}" dt="2026-01-27T23:24:17.400" v="3055" actId="207"/>
        <pc:sldMkLst>
          <pc:docMk/>
          <pc:sldMk cId="2450987244" sldId="314"/>
        </pc:sldMkLst>
        <pc:spChg chg="mod">
          <ac:chgData name="Harry Pierson" userId="0d9bc809858885a4" providerId="LiveId" clId="{74CD9A06-65D2-4E37-9E37-3ADD2F0A978C}" dt="2026-01-27T23:23:48.644" v="3052" actId="207"/>
          <ac:spMkLst>
            <pc:docMk/>
            <pc:sldMk cId="2450987244" sldId="314"/>
            <ac:spMk id="7" creationId="{29453155-DA4B-F33A-FBDC-2B9256CEBAFB}"/>
          </ac:spMkLst>
        </pc:spChg>
        <pc:spChg chg="mod">
          <ac:chgData name="Harry Pierson" userId="0d9bc809858885a4" providerId="LiveId" clId="{74CD9A06-65D2-4E37-9E37-3ADD2F0A978C}" dt="2026-01-27T23:23:57.113" v="3053" actId="207"/>
          <ac:spMkLst>
            <pc:docMk/>
            <pc:sldMk cId="2450987244" sldId="314"/>
            <ac:spMk id="16" creationId="{55C308D3-3ABE-B09D-386A-0F74643E5828}"/>
          </ac:spMkLst>
        </pc:spChg>
        <pc:spChg chg="mod">
          <ac:chgData name="Harry Pierson" userId="0d9bc809858885a4" providerId="LiveId" clId="{74CD9A06-65D2-4E37-9E37-3ADD2F0A978C}" dt="2026-01-27T23:24:17.400" v="3055" actId="207"/>
          <ac:spMkLst>
            <pc:docMk/>
            <pc:sldMk cId="2450987244" sldId="314"/>
            <ac:spMk id="20" creationId="{DD1EFA0A-C29A-2B7D-1BA2-60557404478F}"/>
          </ac:spMkLst>
        </pc:spChg>
        <pc:spChg chg="mod">
          <ac:chgData name="Harry Pierson" userId="0d9bc809858885a4" providerId="LiveId" clId="{74CD9A06-65D2-4E37-9E37-3ADD2F0A978C}" dt="2026-01-27T23:24:11.867" v="3054" actId="207"/>
          <ac:spMkLst>
            <pc:docMk/>
            <pc:sldMk cId="2450987244" sldId="314"/>
            <ac:spMk id="23" creationId="{4BAEFC99-DC0C-7C17-A9B1-93E81BB58C5B}"/>
          </ac:spMkLst>
        </pc:spChg>
      </pc:sldChg>
      <pc:sldChg chg="modSp mod modTransition addAnim delAnim modAnim">
        <pc:chgData name="Harry Pierson" userId="0d9bc809858885a4" providerId="LiveId" clId="{74CD9A06-65D2-4E37-9E37-3ADD2F0A978C}" dt="2026-01-28T00:57:01.966" v="3238"/>
        <pc:sldMkLst>
          <pc:docMk/>
          <pc:sldMk cId="1082509384" sldId="315"/>
        </pc:sldMkLst>
        <pc:spChg chg="mod">
          <ac:chgData name="Harry Pierson" userId="0d9bc809858885a4" providerId="LiveId" clId="{74CD9A06-65D2-4E37-9E37-3ADD2F0A978C}" dt="2026-01-27T23:25:02.516" v="3062" actId="207"/>
          <ac:spMkLst>
            <pc:docMk/>
            <pc:sldMk cId="1082509384" sldId="315"/>
            <ac:spMk id="7" creationId="{65603F15-B494-E0FA-E7F9-961023C37680}"/>
          </ac:spMkLst>
        </pc:spChg>
        <pc:spChg chg="mod">
          <ac:chgData name="Harry Pierson" userId="0d9bc809858885a4" providerId="LiveId" clId="{74CD9A06-65D2-4E37-9E37-3ADD2F0A978C}" dt="2026-01-27T23:24:56.690" v="3060" actId="207"/>
          <ac:spMkLst>
            <pc:docMk/>
            <pc:sldMk cId="1082509384" sldId="315"/>
            <ac:spMk id="16" creationId="{6485162F-B869-AAB2-EB8E-FADE1FB756A2}"/>
          </ac:spMkLst>
        </pc:spChg>
        <pc:spChg chg="mod">
          <ac:chgData name="Harry Pierson" userId="0d9bc809858885a4" providerId="LiveId" clId="{74CD9A06-65D2-4E37-9E37-3ADD2F0A978C}" dt="2026-01-27T23:24:24.052" v="3056" actId="207"/>
          <ac:spMkLst>
            <pc:docMk/>
            <pc:sldMk cId="1082509384" sldId="315"/>
            <ac:spMk id="20" creationId="{D561C78B-5158-C9F0-B9CE-5EA885303B6C}"/>
          </ac:spMkLst>
        </pc:spChg>
        <pc:spChg chg="mod">
          <ac:chgData name="Harry Pierson" userId="0d9bc809858885a4" providerId="LiveId" clId="{74CD9A06-65D2-4E37-9E37-3ADD2F0A978C}" dt="2026-01-27T23:24:28.372" v="3057" actId="207"/>
          <ac:spMkLst>
            <pc:docMk/>
            <pc:sldMk cId="1082509384" sldId="315"/>
            <ac:spMk id="23" creationId="{3D484285-2525-DE86-48A9-A847F5D80E70}"/>
          </ac:spMkLst>
        </pc:spChg>
        <pc:grpChg chg="mod">
          <ac:chgData name="Harry Pierson" userId="0d9bc809858885a4" providerId="LiveId" clId="{74CD9A06-65D2-4E37-9E37-3ADD2F0A978C}" dt="2026-01-27T23:24:56.690" v="3060" actId="207"/>
          <ac:grpSpMkLst>
            <pc:docMk/>
            <pc:sldMk cId="1082509384" sldId="315"/>
            <ac:grpSpMk id="17" creationId="{5EE38D6B-A308-1959-E6B2-5448BBD9E274}"/>
          </ac:grpSpMkLst>
        </pc:grpChg>
        <pc:cxnChg chg="mod">
          <ac:chgData name="Harry Pierson" userId="0d9bc809858885a4" providerId="LiveId" clId="{74CD9A06-65D2-4E37-9E37-3ADD2F0A978C}" dt="2026-01-27T23:24:56.690" v="3060" actId="207"/>
          <ac:cxnSpMkLst>
            <pc:docMk/>
            <pc:sldMk cId="1082509384" sldId="315"/>
            <ac:cxnSpMk id="15" creationId="{D9AF69B6-4B04-8E9D-8822-C747FBF8AB93}"/>
          </ac:cxnSpMkLst>
        </pc:cxnChg>
      </pc:sldChg>
      <pc:sldChg chg="modSp mod ord addAnim delAnim modAnim modShow">
        <pc:chgData name="Harry Pierson" userId="0d9bc809858885a4" providerId="LiveId" clId="{74CD9A06-65D2-4E37-9E37-3ADD2F0A978C}" dt="2026-01-28T17:17:25.272" v="3312" actId="20577"/>
        <pc:sldMkLst>
          <pc:docMk/>
          <pc:sldMk cId="189164635" sldId="316"/>
        </pc:sldMkLst>
        <pc:spChg chg="mod">
          <ac:chgData name="Harry Pierson" userId="0d9bc809858885a4" providerId="LiveId" clId="{74CD9A06-65D2-4E37-9E37-3ADD2F0A978C}" dt="2026-01-28T00:52:16.470" v="3213" actId="20577"/>
          <ac:spMkLst>
            <pc:docMk/>
            <pc:sldMk cId="189164635" sldId="316"/>
            <ac:spMk id="2" creationId="{23844BAB-CFE1-6E05-F38A-ADFE49DF5666}"/>
          </ac:spMkLst>
        </pc:spChg>
        <pc:spChg chg="mod">
          <ac:chgData name="Harry Pierson" userId="0d9bc809858885a4" providerId="LiveId" clId="{74CD9A06-65D2-4E37-9E37-3ADD2F0A978C}" dt="2026-01-28T17:17:25.272" v="3312" actId="20577"/>
          <ac:spMkLst>
            <pc:docMk/>
            <pc:sldMk cId="189164635" sldId="316"/>
            <ac:spMk id="3" creationId="{53ACD262-5665-2F38-4A26-0B495C594D61}"/>
          </ac:spMkLst>
        </pc:spChg>
      </pc:sldChg>
      <pc:sldChg chg="addSp modSp mod modAnim">
        <pc:chgData name="Harry Pierson" userId="0d9bc809858885a4" providerId="LiveId" clId="{74CD9A06-65D2-4E37-9E37-3ADD2F0A978C}" dt="2026-01-27T21:46:59.233" v="619"/>
        <pc:sldMkLst>
          <pc:docMk/>
          <pc:sldMk cId="1382710725" sldId="317"/>
        </pc:sldMkLst>
        <pc:spChg chg="add mod">
          <ac:chgData name="Harry Pierson" userId="0d9bc809858885a4" providerId="LiveId" clId="{74CD9A06-65D2-4E37-9E37-3ADD2F0A978C}" dt="2026-01-27T21:46:55.633" v="618" actId="14100"/>
          <ac:spMkLst>
            <pc:docMk/>
            <pc:sldMk cId="1382710725" sldId="317"/>
            <ac:spMk id="3" creationId="{66CFE3A5-D812-BF40-7E46-C15751649245}"/>
          </ac:spMkLst>
        </pc:spChg>
        <pc:spChg chg="mod">
          <ac:chgData name="Harry Pierson" userId="0d9bc809858885a4" providerId="LiveId" clId="{74CD9A06-65D2-4E37-9E37-3ADD2F0A978C}" dt="2026-01-27T20:41:54.464" v="196" actId="20577"/>
          <ac:spMkLst>
            <pc:docMk/>
            <pc:sldMk cId="1382710725" sldId="317"/>
            <ac:spMk id="5" creationId="{A8EFAE35-6211-7353-FDF6-4698DD38E985}"/>
          </ac:spMkLst>
        </pc:spChg>
        <pc:spChg chg="mod">
          <ac:chgData name="Harry Pierson" userId="0d9bc809858885a4" providerId="LiveId" clId="{74CD9A06-65D2-4E37-9E37-3ADD2F0A978C}" dt="2026-01-27T21:45:13.475" v="615" actId="208"/>
          <ac:spMkLst>
            <pc:docMk/>
            <pc:sldMk cId="1382710725" sldId="317"/>
            <ac:spMk id="8" creationId="{B280D03F-AA7E-EEE4-175F-89B50874274C}"/>
          </ac:spMkLst>
        </pc:spChg>
        <pc:spChg chg="mod">
          <ac:chgData name="Harry Pierson" userId="0d9bc809858885a4" providerId="LiveId" clId="{74CD9A06-65D2-4E37-9E37-3ADD2F0A978C}" dt="2026-01-27T20:58:07.100" v="355" actId="208"/>
          <ac:spMkLst>
            <pc:docMk/>
            <pc:sldMk cId="1382710725" sldId="317"/>
            <ac:spMk id="10" creationId="{47F185F6-F416-C250-D9BC-756D1B769C31}"/>
          </ac:spMkLst>
        </pc:spChg>
        <pc:spChg chg="mod">
          <ac:chgData name="Harry Pierson" userId="0d9bc809858885a4" providerId="LiveId" clId="{74CD9A06-65D2-4E37-9E37-3ADD2F0A978C}" dt="2026-01-27T20:58:07.100" v="355" actId="208"/>
          <ac:spMkLst>
            <pc:docMk/>
            <pc:sldMk cId="1382710725" sldId="317"/>
            <ac:spMk id="11" creationId="{4BC4DC71-BD9B-5866-DADC-C4463FEAD7E0}"/>
          </ac:spMkLst>
        </pc:spChg>
      </pc:sldChg>
      <pc:sldChg chg="addSp delSp modSp add mod addAnim delAnim modAnim">
        <pc:chgData name="Harry Pierson" userId="0d9bc809858885a4" providerId="LiveId" clId="{74CD9A06-65D2-4E37-9E37-3ADD2F0A978C}" dt="2026-01-27T23:30:30.923" v="3133" actId="208"/>
        <pc:sldMkLst>
          <pc:docMk/>
          <pc:sldMk cId="3055998971" sldId="318"/>
        </pc:sldMkLst>
        <pc:spChg chg="mod">
          <ac:chgData name="Harry Pierson" userId="0d9bc809858885a4" providerId="LiveId" clId="{74CD9A06-65D2-4E37-9E37-3ADD2F0A978C}" dt="2026-01-27T23:30:30.923" v="3133" actId="208"/>
          <ac:spMkLst>
            <pc:docMk/>
            <pc:sldMk cId="3055998971" sldId="318"/>
            <ac:spMk id="2" creationId="{E4B5033E-AF72-0DD6-E127-FDE76F4178CE}"/>
          </ac:spMkLst>
        </pc:spChg>
        <pc:spChg chg="add mod">
          <ac:chgData name="Harry Pierson" userId="0d9bc809858885a4" providerId="LiveId" clId="{74CD9A06-65D2-4E37-9E37-3ADD2F0A978C}" dt="2026-01-27T20:59:12.271" v="357" actId="14100"/>
          <ac:spMkLst>
            <pc:docMk/>
            <pc:sldMk cId="3055998971" sldId="318"/>
            <ac:spMk id="3" creationId="{B6A41593-23FF-B1B0-9876-E7299BC78E33}"/>
          </ac:spMkLst>
        </pc:spChg>
        <pc:spChg chg="mod">
          <ac:chgData name="Harry Pierson" userId="0d9bc809858885a4" providerId="LiveId" clId="{74CD9A06-65D2-4E37-9E37-3ADD2F0A978C}" dt="2026-01-27T20:51:20.593" v="296"/>
          <ac:spMkLst>
            <pc:docMk/>
            <pc:sldMk cId="3055998971" sldId="318"/>
            <ac:spMk id="6" creationId="{25732696-5B93-F36C-6443-F85217C181AF}"/>
          </ac:spMkLst>
        </pc:spChg>
        <pc:spChg chg="mod">
          <ac:chgData name="Harry Pierson" userId="0d9bc809858885a4" providerId="LiveId" clId="{74CD9A06-65D2-4E37-9E37-3ADD2F0A978C}" dt="2026-01-27T20:52:18.087" v="308" actId="14100"/>
          <ac:spMkLst>
            <pc:docMk/>
            <pc:sldMk cId="3055998971" sldId="318"/>
            <ac:spMk id="10" creationId="{DBB0E6BD-990D-4585-08A0-AD5FF65FC92D}"/>
          </ac:spMkLst>
        </pc:spChg>
        <pc:spChg chg="mod">
          <ac:chgData name="Harry Pierson" userId="0d9bc809858885a4" providerId="LiveId" clId="{74CD9A06-65D2-4E37-9E37-3ADD2F0A978C}" dt="2026-01-27T20:52:26.554" v="309" actId="14100"/>
          <ac:spMkLst>
            <pc:docMk/>
            <pc:sldMk cId="3055998971" sldId="318"/>
            <ac:spMk id="11" creationId="{FA7B1D67-D6A8-6F58-3672-2D2FEDA2A294}"/>
          </ac:spMkLst>
        </pc:spChg>
        <pc:spChg chg="del mod">
          <ac:chgData name="Harry Pierson" userId="0d9bc809858885a4" providerId="LiveId" clId="{74CD9A06-65D2-4E37-9E37-3ADD2F0A978C}" dt="2026-01-27T20:55:32.595" v="334" actId="478"/>
          <ac:spMkLst>
            <pc:docMk/>
            <pc:sldMk cId="3055998971" sldId="318"/>
            <ac:spMk id="12" creationId="{6DCD68D6-0F07-EB1F-45E4-64645EB79749}"/>
          </ac:spMkLst>
        </pc:spChg>
        <pc:spChg chg="mod">
          <ac:chgData name="Harry Pierson" userId="0d9bc809858885a4" providerId="LiveId" clId="{74CD9A06-65D2-4E37-9E37-3ADD2F0A978C}" dt="2026-01-27T20:52:43.363" v="311" actId="14100"/>
          <ac:spMkLst>
            <pc:docMk/>
            <pc:sldMk cId="3055998971" sldId="318"/>
            <ac:spMk id="13" creationId="{A29567B0-640B-0C56-6803-67937414F27A}"/>
          </ac:spMkLst>
        </pc:spChg>
        <pc:spChg chg="mod">
          <ac:chgData name="Harry Pierson" userId="0d9bc809858885a4" providerId="LiveId" clId="{74CD9A06-65D2-4E37-9E37-3ADD2F0A978C}" dt="2026-01-27T20:53:28.155" v="316" actId="14100"/>
          <ac:spMkLst>
            <pc:docMk/>
            <pc:sldMk cId="3055998971" sldId="318"/>
            <ac:spMk id="14" creationId="{983A4EAF-8300-9DA5-C3DF-C679A779F2C8}"/>
          </ac:spMkLst>
        </pc:spChg>
        <pc:spChg chg="del mod">
          <ac:chgData name="Harry Pierson" userId="0d9bc809858885a4" providerId="LiveId" clId="{74CD9A06-65D2-4E37-9E37-3ADD2F0A978C}" dt="2026-01-27T20:53:22.759" v="315" actId="478"/>
          <ac:spMkLst>
            <pc:docMk/>
            <pc:sldMk cId="3055998971" sldId="318"/>
            <ac:spMk id="15" creationId="{39533E39-2660-2DDF-9B7E-71457B072EDB}"/>
          </ac:spMkLst>
        </pc:spChg>
        <pc:spChg chg="del">
          <ac:chgData name="Harry Pierson" userId="0d9bc809858885a4" providerId="LiveId" clId="{74CD9A06-65D2-4E37-9E37-3ADD2F0A978C}" dt="2026-01-27T20:55:48.070" v="337" actId="478"/>
          <ac:spMkLst>
            <pc:docMk/>
            <pc:sldMk cId="3055998971" sldId="318"/>
            <ac:spMk id="16" creationId="{C059F606-4F76-20AA-62C3-8250802F5BCA}"/>
          </ac:spMkLst>
        </pc:spChg>
        <pc:spChg chg="del">
          <ac:chgData name="Harry Pierson" userId="0d9bc809858885a4" providerId="LiveId" clId="{74CD9A06-65D2-4E37-9E37-3ADD2F0A978C}" dt="2026-01-27T20:55:42.747" v="336" actId="478"/>
          <ac:spMkLst>
            <pc:docMk/>
            <pc:sldMk cId="3055998971" sldId="318"/>
            <ac:spMk id="17" creationId="{76073F16-EAA5-8B73-BDEA-51AAD6990D84}"/>
          </ac:spMkLst>
        </pc:spChg>
        <pc:spChg chg="del">
          <ac:chgData name="Harry Pierson" userId="0d9bc809858885a4" providerId="LiveId" clId="{74CD9A06-65D2-4E37-9E37-3ADD2F0A978C}" dt="2026-01-27T20:56:01.198" v="338" actId="478"/>
          <ac:spMkLst>
            <pc:docMk/>
            <pc:sldMk cId="3055998971" sldId="318"/>
            <ac:spMk id="20" creationId="{847CF92C-FC32-7211-B2AA-F15DFE21AB17}"/>
          </ac:spMkLst>
        </pc:spChg>
        <pc:spChg chg="del">
          <ac:chgData name="Harry Pierson" userId="0d9bc809858885a4" providerId="LiveId" clId="{74CD9A06-65D2-4E37-9E37-3ADD2F0A978C}" dt="2026-01-27T20:56:04.975" v="339" actId="478"/>
          <ac:spMkLst>
            <pc:docMk/>
            <pc:sldMk cId="3055998971" sldId="318"/>
            <ac:spMk id="21" creationId="{04046E77-C034-D990-464B-FF59F4B581D2}"/>
          </ac:spMkLst>
        </pc:spChg>
        <pc:spChg chg="del">
          <ac:chgData name="Harry Pierson" userId="0d9bc809858885a4" providerId="LiveId" clId="{74CD9A06-65D2-4E37-9E37-3ADD2F0A978C}" dt="2026-01-27T20:55:40.190" v="335" actId="478"/>
          <ac:spMkLst>
            <pc:docMk/>
            <pc:sldMk cId="3055998971" sldId="318"/>
            <ac:spMk id="22" creationId="{BD44B413-398D-730C-0B46-90D6749BF3C5}"/>
          </ac:spMkLst>
        </pc:spChg>
        <pc:spChg chg="del">
          <ac:chgData name="Harry Pierson" userId="0d9bc809858885a4" providerId="LiveId" clId="{74CD9A06-65D2-4E37-9E37-3ADD2F0A978C}" dt="2026-01-27T20:56:10.058" v="341" actId="478"/>
          <ac:spMkLst>
            <pc:docMk/>
            <pc:sldMk cId="3055998971" sldId="318"/>
            <ac:spMk id="23" creationId="{1D7430CC-CDFB-D6A2-25F6-0547F9792E3C}"/>
          </ac:spMkLst>
        </pc:spChg>
        <pc:spChg chg="del">
          <ac:chgData name="Harry Pierson" userId="0d9bc809858885a4" providerId="LiveId" clId="{74CD9A06-65D2-4E37-9E37-3ADD2F0A978C}" dt="2026-01-27T20:56:07.077" v="340" actId="478"/>
          <ac:spMkLst>
            <pc:docMk/>
            <pc:sldMk cId="3055998971" sldId="318"/>
            <ac:spMk id="24" creationId="{9BB3C51F-0739-0F7B-D019-D438A1B4ACC5}"/>
          </ac:spMkLst>
        </pc:spChg>
      </pc:sldChg>
      <pc:sldChg chg="add del mod ord modShow">
        <pc:chgData name="Harry Pierson" userId="0d9bc809858885a4" providerId="LiveId" clId="{74CD9A06-65D2-4E37-9E37-3ADD2F0A978C}" dt="2026-01-27T23:35:43.245" v="3162" actId="2696"/>
        <pc:sldMkLst>
          <pc:docMk/>
          <pc:sldMk cId="23393767" sldId="319"/>
        </pc:sldMkLst>
      </pc:sldChg>
      <pc:sldChg chg="addSp delSp modSp add mod addAnim delAnim modAnim">
        <pc:chgData name="Harry Pierson" userId="0d9bc809858885a4" providerId="LiveId" clId="{74CD9A06-65D2-4E37-9E37-3ADD2F0A978C}" dt="2026-01-28T01:04:34.354" v="3307" actId="1076"/>
        <pc:sldMkLst>
          <pc:docMk/>
          <pc:sldMk cId="3329447004" sldId="320"/>
        </pc:sldMkLst>
        <pc:spChg chg="add mod">
          <ac:chgData name="Harry Pierson" userId="0d9bc809858885a4" providerId="LiveId" clId="{74CD9A06-65D2-4E37-9E37-3ADD2F0A978C}" dt="2026-01-27T21:45:04.744" v="614" actId="208"/>
          <ac:spMkLst>
            <pc:docMk/>
            <pc:sldMk cId="3329447004" sldId="320"/>
            <ac:spMk id="3" creationId="{33CAE6E5-9541-9228-9AFC-2BCAA46399DF}"/>
          </ac:spMkLst>
        </pc:spChg>
        <pc:spChg chg="add mod">
          <ac:chgData name="Harry Pierson" userId="0d9bc809858885a4" providerId="LiveId" clId="{74CD9A06-65D2-4E37-9E37-3ADD2F0A978C}" dt="2026-01-28T01:04:17.701" v="3278" actId="20577"/>
          <ac:spMkLst>
            <pc:docMk/>
            <pc:sldMk cId="3329447004" sldId="320"/>
            <ac:spMk id="4" creationId="{BAC937C1-BD25-58CB-95D7-FD8179D9B2E9}"/>
          </ac:spMkLst>
        </pc:spChg>
        <pc:spChg chg="add mod">
          <ac:chgData name="Harry Pierson" userId="0d9bc809858885a4" providerId="LiveId" clId="{74CD9A06-65D2-4E37-9E37-3ADD2F0A978C}" dt="2026-01-28T01:04:34.354" v="3307" actId="1076"/>
          <ac:spMkLst>
            <pc:docMk/>
            <pc:sldMk cId="3329447004" sldId="320"/>
            <ac:spMk id="5" creationId="{AD048C42-2FB3-BD8B-28AA-3CD9B9D6401F}"/>
          </ac:spMkLst>
        </pc:spChg>
        <pc:spChg chg="mod">
          <ac:chgData name="Harry Pierson" userId="0d9bc809858885a4" providerId="LiveId" clId="{74CD9A06-65D2-4E37-9E37-3ADD2F0A978C}" dt="2026-01-27T21:01:21.579" v="370" actId="6549"/>
          <ac:spMkLst>
            <pc:docMk/>
            <pc:sldMk cId="3329447004" sldId="320"/>
            <ac:spMk id="6" creationId="{9797CE8A-884A-4E20-E9A1-15AF81519462}"/>
          </ac:spMkLst>
        </pc:spChg>
        <pc:spChg chg="del">
          <ac:chgData name="Harry Pierson" userId="0d9bc809858885a4" providerId="LiveId" clId="{74CD9A06-65D2-4E37-9E37-3ADD2F0A978C}" dt="2026-01-27T20:56:58.243" v="344" actId="478"/>
          <ac:spMkLst>
            <pc:docMk/>
            <pc:sldMk cId="3329447004" sldId="320"/>
            <ac:spMk id="10" creationId="{82B6CB44-6354-4843-8A59-087A92D61F1E}"/>
          </ac:spMkLst>
        </pc:spChg>
        <pc:spChg chg="del">
          <ac:chgData name="Harry Pierson" userId="0d9bc809858885a4" providerId="LiveId" clId="{74CD9A06-65D2-4E37-9E37-3ADD2F0A978C}" dt="2026-01-27T20:57:05.125" v="346" actId="478"/>
          <ac:spMkLst>
            <pc:docMk/>
            <pc:sldMk cId="3329447004" sldId="320"/>
            <ac:spMk id="11" creationId="{876BA341-7803-CBDE-AD91-898C6A2702DB}"/>
          </ac:spMkLst>
        </pc:spChg>
        <pc:spChg chg="del">
          <ac:chgData name="Harry Pierson" userId="0d9bc809858885a4" providerId="LiveId" clId="{74CD9A06-65D2-4E37-9E37-3ADD2F0A978C}" dt="2026-01-27T20:57:09.213" v="347" actId="478"/>
          <ac:spMkLst>
            <pc:docMk/>
            <pc:sldMk cId="3329447004" sldId="320"/>
            <ac:spMk id="13" creationId="{64399623-5ACF-A556-8902-E92DC6DA6B39}"/>
          </ac:spMkLst>
        </pc:spChg>
        <pc:spChg chg="del">
          <ac:chgData name="Harry Pierson" userId="0d9bc809858885a4" providerId="LiveId" clId="{74CD9A06-65D2-4E37-9E37-3ADD2F0A978C}" dt="2026-01-27T20:57:14.228" v="348" actId="478"/>
          <ac:spMkLst>
            <pc:docMk/>
            <pc:sldMk cId="3329447004" sldId="320"/>
            <ac:spMk id="14" creationId="{6FD86635-0C73-0093-8F94-7106AAF4235D}"/>
          </ac:spMkLst>
        </pc:spChg>
      </pc:sldChg>
      <pc:sldChg chg="addSp delSp modSp add mod addAnim delAnim modAnim">
        <pc:chgData name="Harry Pierson" userId="0d9bc809858885a4" providerId="LiveId" clId="{74CD9A06-65D2-4E37-9E37-3ADD2F0A978C}" dt="2026-01-28T01:03:43.437" v="3259" actId="14100"/>
        <pc:sldMkLst>
          <pc:docMk/>
          <pc:sldMk cId="1615088317" sldId="321"/>
        </pc:sldMkLst>
        <pc:spChg chg="add mod">
          <ac:chgData name="Harry Pierson" userId="0d9bc809858885a4" providerId="LiveId" clId="{74CD9A06-65D2-4E37-9E37-3ADD2F0A978C}" dt="2026-01-28T01:03:43.437" v="3259" actId="14100"/>
          <ac:spMkLst>
            <pc:docMk/>
            <pc:sldMk cId="1615088317" sldId="321"/>
            <ac:spMk id="3" creationId="{59F433AB-6C04-9091-E6C1-7F6ABA8614FB}"/>
          </ac:spMkLst>
        </pc:spChg>
        <pc:spChg chg="del">
          <ac:chgData name="Harry Pierson" userId="0d9bc809858885a4" providerId="LiveId" clId="{74CD9A06-65D2-4E37-9E37-3ADD2F0A978C}" dt="2026-01-27T21:23:46.406" v="426" actId="478"/>
          <ac:spMkLst>
            <pc:docMk/>
            <pc:sldMk cId="1615088317" sldId="321"/>
            <ac:spMk id="10" creationId="{FB52F670-E075-4D7B-B1EA-8177CBBF1703}"/>
          </ac:spMkLst>
        </pc:spChg>
        <pc:spChg chg="del">
          <ac:chgData name="Harry Pierson" userId="0d9bc809858885a4" providerId="LiveId" clId="{74CD9A06-65D2-4E37-9E37-3ADD2F0A978C}" dt="2026-01-27T21:23:46.406" v="426" actId="478"/>
          <ac:spMkLst>
            <pc:docMk/>
            <pc:sldMk cId="1615088317" sldId="321"/>
            <ac:spMk id="11" creationId="{CE86AB98-A10D-64A2-A0B6-E49821CE8FDF}"/>
          </ac:spMkLst>
        </pc:spChg>
        <pc:spChg chg="del">
          <ac:chgData name="Harry Pierson" userId="0d9bc809858885a4" providerId="LiveId" clId="{74CD9A06-65D2-4E37-9E37-3ADD2F0A978C}" dt="2026-01-27T21:23:46.406" v="426" actId="478"/>
          <ac:spMkLst>
            <pc:docMk/>
            <pc:sldMk cId="1615088317" sldId="321"/>
            <ac:spMk id="12" creationId="{D4213CF4-73F8-3438-084E-17A72378A0BC}"/>
          </ac:spMkLst>
        </pc:spChg>
        <pc:spChg chg="del">
          <ac:chgData name="Harry Pierson" userId="0d9bc809858885a4" providerId="LiveId" clId="{74CD9A06-65D2-4E37-9E37-3ADD2F0A978C}" dt="2026-01-27T21:23:46.406" v="426" actId="478"/>
          <ac:spMkLst>
            <pc:docMk/>
            <pc:sldMk cId="1615088317" sldId="321"/>
            <ac:spMk id="13" creationId="{F154F6A4-4585-1F26-9246-F1508424537C}"/>
          </ac:spMkLst>
        </pc:spChg>
        <pc:spChg chg="del">
          <ac:chgData name="Harry Pierson" userId="0d9bc809858885a4" providerId="LiveId" clId="{74CD9A06-65D2-4E37-9E37-3ADD2F0A978C}" dt="2026-01-27T21:23:46.406" v="426" actId="478"/>
          <ac:spMkLst>
            <pc:docMk/>
            <pc:sldMk cId="1615088317" sldId="321"/>
            <ac:spMk id="14" creationId="{D353BE75-9938-5C0C-01C8-C15088FBB21F}"/>
          </ac:spMkLst>
        </pc:spChg>
      </pc:sldChg>
      <pc:sldChg chg="addSp delSp modSp add mod ord addAnim delAnim modAnim">
        <pc:chgData name="Harry Pierson" userId="0d9bc809858885a4" providerId="LiveId" clId="{74CD9A06-65D2-4E37-9E37-3ADD2F0A978C}" dt="2026-01-27T22:21:09.844" v="1527"/>
        <pc:sldMkLst>
          <pc:docMk/>
          <pc:sldMk cId="3266357156" sldId="322"/>
        </pc:sldMkLst>
        <pc:spChg chg="del">
          <ac:chgData name="Harry Pierson" userId="0d9bc809858885a4" providerId="LiveId" clId="{74CD9A06-65D2-4E37-9E37-3ADD2F0A978C}" dt="2026-01-27T21:25:47.132" v="432" actId="478"/>
          <ac:spMkLst>
            <pc:docMk/>
            <pc:sldMk cId="3266357156" sldId="322"/>
            <ac:spMk id="3" creationId="{EE063E65-958F-7966-6986-FF910FB26E9B}"/>
          </ac:spMkLst>
        </pc:spChg>
        <pc:spChg chg="add mod">
          <ac:chgData name="Harry Pierson" userId="0d9bc809858885a4" providerId="LiveId" clId="{74CD9A06-65D2-4E37-9E37-3ADD2F0A978C}" dt="2026-01-27T21:27:24.247" v="440" actId="208"/>
          <ac:spMkLst>
            <pc:docMk/>
            <pc:sldMk cId="3266357156" sldId="322"/>
            <ac:spMk id="4" creationId="{6A2B530A-7316-B32B-DD16-2C8025EC6292}"/>
          </ac:spMkLst>
        </pc:spChg>
        <pc:spChg chg="add mod">
          <ac:chgData name="Harry Pierson" userId="0d9bc809858885a4" providerId="LiveId" clId="{74CD9A06-65D2-4E37-9E37-3ADD2F0A978C}" dt="2026-01-27T21:27:24.247" v="440" actId="208"/>
          <ac:spMkLst>
            <pc:docMk/>
            <pc:sldMk cId="3266357156" sldId="322"/>
            <ac:spMk id="5" creationId="{FB430DE7-32D9-E795-0288-0FD5DC419B90}"/>
          </ac:spMkLst>
        </pc:spChg>
        <pc:spChg chg="add mod">
          <ac:chgData name="Harry Pierson" userId="0d9bc809858885a4" providerId="LiveId" clId="{74CD9A06-65D2-4E37-9E37-3ADD2F0A978C}" dt="2026-01-27T21:27:24.247" v="440" actId="208"/>
          <ac:spMkLst>
            <pc:docMk/>
            <pc:sldMk cId="3266357156" sldId="322"/>
            <ac:spMk id="7" creationId="{6C308DDF-22D5-4438-F965-8AC46BDB3C22}"/>
          </ac:spMkLst>
        </pc:spChg>
        <pc:spChg chg="add mod">
          <ac:chgData name="Harry Pierson" userId="0d9bc809858885a4" providerId="LiveId" clId="{74CD9A06-65D2-4E37-9E37-3ADD2F0A978C}" dt="2026-01-27T21:27:24.247" v="440" actId="208"/>
          <ac:spMkLst>
            <pc:docMk/>
            <pc:sldMk cId="3266357156" sldId="322"/>
            <ac:spMk id="8" creationId="{EC22DE60-CD43-4F1B-0F32-6788B21CEC69}"/>
          </ac:spMkLst>
        </pc:spChg>
        <pc:spChg chg="add del mod">
          <ac:chgData name="Harry Pierson" userId="0d9bc809858885a4" providerId="LiveId" clId="{74CD9A06-65D2-4E37-9E37-3ADD2F0A978C}" dt="2026-01-27T22:04:24.002" v="1451" actId="478"/>
          <ac:spMkLst>
            <pc:docMk/>
            <pc:sldMk cId="3266357156" sldId="322"/>
            <ac:spMk id="9" creationId="{4A55895C-8445-21C1-231E-F68D71988D7B}"/>
          </ac:spMkLst>
        </pc:spChg>
        <pc:spChg chg="add mod">
          <ac:chgData name="Harry Pierson" userId="0d9bc809858885a4" providerId="LiveId" clId="{74CD9A06-65D2-4E37-9E37-3ADD2F0A978C}" dt="2026-01-27T22:05:08.102" v="1478" actId="207"/>
          <ac:spMkLst>
            <pc:docMk/>
            <pc:sldMk cId="3266357156" sldId="322"/>
            <ac:spMk id="10" creationId="{5B736488-BF2A-0E24-2494-0E917F4537C6}"/>
          </ac:spMkLst>
        </pc:spChg>
        <pc:spChg chg="add del mod">
          <ac:chgData name="Harry Pierson" userId="0d9bc809858885a4" providerId="LiveId" clId="{74CD9A06-65D2-4E37-9E37-3ADD2F0A978C}" dt="2026-01-27T22:06:44.976" v="1492" actId="14100"/>
          <ac:spMkLst>
            <pc:docMk/>
            <pc:sldMk cId="3266357156" sldId="322"/>
            <ac:spMk id="11" creationId="{B9BD17DF-F272-34EF-2BCC-B5455BEA3EA9}"/>
          </ac:spMkLst>
        </pc:spChg>
        <pc:spChg chg="add mod">
          <ac:chgData name="Harry Pierson" userId="0d9bc809858885a4" providerId="LiveId" clId="{74CD9A06-65D2-4E37-9E37-3ADD2F0A978C}" dt="2026-01-27T22:21:09.272" v="1526"/>
          <ac:spMkLst>
            <pc:docMk/>
            <pc:sldMk cId="3266357156" sldId="322"/>
            <ac:spMk id="12" creationId="{A67129A2-DFB1-E9BA-2A35-8BDED65ED64E}"/>
          </ac:spMkLst>
        </pc:spChg>
      </pc:sldChg>
      <pc:sldChg chg="modSp add mod ord modClrScheme chgLayout">
        <pc:chgData name="Harry Pierson" userId="0d9bc809858885a4" providerId="LiveId" clId="{74CD9A06-65D2-4E37-9E37-3ADD2F0A978C}" dt="2026-01-27T21:41:25.201" v="609"/>
        <pc:sldMkLst>
          <pc:docMk/>
          <pc:sldMk cId="0" sldId="323"/>
        </pc:sldMkLst>
        <pc:spChg chg="mod ord">
          <ac:chgData name="Harry Pierson" userId="0d9bc809858885a4" providerId="LiveId" clId="{74CD9A06-65D2-4E37-9E37-3ADD2F0A978C}" dt="2026-01-27T21:34:00.428" v="468" actId="122"/>
          <ac:spMkLst>
            <pc:docMk/>
            <pc:sldMk cId="0" sldId="323"/>
            <ac:spMk id="616" creationId="{00000000-0000-0000-0000-000000000000}"/>
          </ac:spMkLst>
        </pc:spChg>
        <pc:spChg chg="mod">
          <ac:chgData name="Harry Pierson" userId="0d9bc809858885a4" providerId="LiveId" clId="{74CD9A06-65D2-4E37-9E37-3ADD2F0A978C}" dt="2026-01-27T21:39:28.205" v="579" actId="1036"/>
          <ac:spMkLst>
            <pc:docMk/>
            <pc:sldMk cId="0" sldId="323"/>
            <ac:spMk id="620" creationId="{00000000-0000-0000-0000-000000000000}"/>
          </ac:spMkLst>
        </pc:spChg>
        <pc:graphicFrameChg chg="mod modGraphic">
          <ac:chgData name="Harry Pierson" userId="0d9bc809858885a4" providerId="LiveId" clId="{74CD9A06-65D2-4E37-9E37-3ADD2F0A978C}" dt="2026-01-27T21:41:01.397" v="607"/>
          <ac:graphicFrameMkLst>
            <pc:docMk/>
            <pc:sldMk cId="0" sldId="323"/>
            <ac:graphicFrameMk id="617" creationId="{00000000-0000-0000-0000-000000000000}"/>
          </ac:graphicFrameMkLst>
        </pc:graphicFrameChg>
        <pc:graphicFrameChg chg="mod modGraphic">
          <ac:chgData name="Harry Pierson" userId="0d9bc809858885a4" providerId="LiveId" clId="{74CD9A06-65D2-4E37-9E37-3ADD2F0A978C}" dt="2026-01-27T21:39:28.205" v="579" actId="1036"/>
          <ac:graphicFrameMkLst>
            <pc:docMk/>
            <pc:sldMk cId="0" sldId="323"/>
            <ac:graphicFrameMk id="619" creationId="{00000000-0000-0000-0000-000000000000}"/>
          </ac:graphicFrameMkLst>
        </pc:graphicFrameChg>
      </pc:sldChg>
      <pc:sldChg chg="addSp new del">
        <pc:chgData name="Harry Pierson" userId="0d9bc809858885a4" providerId="LiveId" clId="{74CD9A06-65D2-4E37-9E37-3ADD2F0A978C}" dt="2026-01-27T23:20:17.025" v="3041" actId="47"/>
        <pc:sldMkLst>
          <pc:docMk/>
          <pc:sldMk cId="1004525479" sldId="324"/>
        </pc:sldMkLst>
        <pc:picChg chg="add">
          <ac:chgData name="Harry Pierson" userId="0d9bc809858885a4" providerId="LiveId" clId="{74CD9A06-65D2-4E37-9E37-3ADD2F0A978C}" dt="2026-01-27T21:43:32.588" v="611"/>
          <ac:picMkLst>
            <pc:docMk/>
            <pc:sldMk cId="1004525479" sldId="324"/>
            <ac:picMk id="1026" creationId="{41929724-9388-5F83-9BD6-238E595084DA}"/>
          </ac:picMkLst>
        </pc:picChg>
      </pc:sldChg>
      <pc:sldChg chg="modSp new mod">
        <pc:chgData name="Harry Pierson" userId="0d9bc809858885a4" providerId="LiveId" clId="{74CD9A06-65D2-4E37-9E37-3ADD2F0A978C}" dt="2026-01-27T21:57:48.907" v="1207" actId="20577"/>
        <pc:sldMkLst>
          <pc:docMk/>
          <pc:sldMk cId="1170570896" sldId="325"/>
        </pc:sldMkLst>
        <pc:spChg chg="mod">
          <ac:chgData name="Harry Pierson" userId="0d9bc809858885a4" providerId="LiveId" clId="{74CD9A06-65D2-4E37-9E37-3ADD2F0A978C}" dt="2026-01-27T21:51:16.791" v="807" actId="122"/>
          <ac:spMkLst>
            <pc:docMk/>
            <pc:sldMk cId="1170570896" sldId="325"/>
            <ac:spMk id="2" creationId="{22CD7086-397B-243C-8133-1A7EBB40E39B}"/>
          </ac:spMkLst>
        </pc:spChg>
        <pc:spChg chg="mod">
          <ac:chgData name="Harry Pierson" userId="0d9bc809858885a4" providerId="LiveId" clId="{74CD9A06-65D2-4E37-9E37-3ADD2F0A978C}" dt="2026-01-27T21:57:48.907" v="1207" actId="20577"/>
          <ac:spMkLst>
            <pc:docMk/>
            <pc:sldMk cId="1170570896" sldId="325"/>
            <ac:spMk id="3" creationId="{F0AF6042-236C-7B96-4F10-8A265032036A}"/>
          </ac:spMkLst>
        </pc:spChg>
      </pc:sldChg>
      <pc:sldChg chg="addSp delSp modSp add mod modClrScheme chgLayout">
        <pc:chgData name="Harry Pierson" userId="0d9bc809858885a4" providerId="LiveId" clId="{74CD9A06-65D2-4E37-9E37-3ADD2F0A978C}" dt="2026-01-28T17:22:21.507" v="3359" actId="1076"/>
        <pc:sldMkLst>
          <pc:docMk/>
          <pc:sldMk cId="0" sldId="326"/>
        </pc:sldMkLst>
        <pc:spChg chg="add mod">
          <ac:chgData name="Harry Pierson" userId="0d9bc809858885a4" providerId="LiveId" clId="{74CD9A06-65D2-4E37-9E37-3ADD2F0A978C}" dt="2026-01-28T17:21:54.549" v="3356"/>
          <ac:spMkLst>
            <pc:docMk/>
            <pc:sldMk cId="0" sldId="326"/>
            <ac:spMk id="2" creationId="{96148DD0-1B49-E968-9D95-482B1A53AD86}"/>
          </ac:spMkLst>
        </pc:spChg>
        <pc:spChg chg="add mod">
          <ac:chgData name="Harry Pierson" userId="0d9bc809858885a4" providerId="LiveId" clId="{74CD9A06-65D2-4E37-9E37-3ADD2F0A978C}" dt="2026-01-28T17:22:21.507" v="3359" actId="1076"/>
          <ac:spMkLst>
            <pc:docMk/>
            <pc:sldMk cId="0" sldId="326"/>
            <ac:spMk id="3" creationId="{2132BA0C-B851-685A-A5FE-12F0A01A8109}"/>
          </ac:spMkLst>
        </pc:spChg>
        <pc:spChg chg="del mod">
          <ac:chgData name="Harry Pierson" userId="0d9bc809858885a4" providerId="LiveId" clId="{74CD9A06-65D2-4E37-9E37-3ADD2F0A978C}" dt="2026-01-27T21:51:50.143" v="810" actId="700"/>
          <ac:spMkLst>
            <pc:docMk/>
            <pc:sldMk cId="0" sldId="326"/>
            <ac:spMk id="706" creationId="{00000000-0000-0000-0000-000000000000}"/>
          </ac:spMkLst>
        </pc:spChg>
        <pc:picChg chg="mod">
          <ac:chgData name="Harry Pierson" userId="0d9bc809858885a4" providerId="LiveId" clId="{74CD9A06-65D2-4E37-9E37-3ADD2F0A978C}" dt="2026-01-27T21:52:09.525" v="813" actId="12789"/>
          <ac:picMkLst>
            <pc:docMk/>
            <pc:sldMk cId="0" sldId="326"/>
            <ac:picMk id="707" creationId="{00000000-0000-0000-0000-000000000000}"/>
          </ac:picMkLst>
        </pc:picChg>
      </pc:sldChg>
      <pc:sldChg chg="new del">
        <pc:chgData name="Harry Pierson" userId="0d9bc809858885a4" providerId="LiveId" clId="{74CD9A06-65D2-4E37-9E37-3ADD2F0A978C}" dt="2026-01-27T23:15:17.278" v="2968" actId="47"/>
        <pc:sldMkLst>
          <pc:docMk/>
          <pc:sldMk cId="3869606152" sldId="327"/>
        </pc:sldMkLst>
      </pc:sldChg>
      <pc:sldChg chg="modSp add mod ord">
        <pc:chgData name="Harry Pierson" userId="0d9bc809858885a4" providerId="LiveId" clId="{74CD9A06-65D2-4E37-9E37-3ADD2F0A978C}" dt="2026-01-27T22:48:24.497" v="2072" actId="6549"/>
        <pc:sldMkLst>
          <pc:docMk/>
          <pc:sldMk cId="2322998100" sldId="328"/>
        </pc:sldMkLst>
        <pc:spChg chg="mod">
          <ac:chgData name="Harry Pierson" userId="0d9bc809858885a4" providerId="LiveId" clId="{74CD9A06-65D2-4E37-9E37-3ADD2F0A978C}" dt="2026-01-27T21:58:50.842" v="1236" actId="20577"/>
          <ac:spMkLst>
            <pc:docMk/>
            <pc:sldMk cId="2322998100" sldId="328"/>
            <ac:spMk id="2" creationId="{52F3247B-3B18-B19C-99ED-5B5D399826D1}"/>
          </ac:spMkLst>
        </pc:spChg>
        <pc:spChg chg="mod">
          <ac:chgData name="Harry Pierson" userId="0d9bc809858885a4" providerId="LiveId" clId="{74CD9A06-65D2-4E37-9E37-3ADD2F0A978C}" dt="2026-01-27T22:48:24.497" v="2072" actId="6549"/>
          <ac:spMkLst>
            <pc:docMk/>
            <pc:sldMk cId="2322998100" sldId="328"/>
            <ac:spMk id="3" creationId="{ED899FC8-4A33-954D-101C-6AA1615A5130}"/>
          </ac:spMkLst>
        </pc:spChg>
      </pc:sldChg>
      <pc:sldChg chg="addSp delSp modSp add mod delAnim modAnim">
        <pc:chgData name="Harry Pierson" userId="0d9bc809858885a4" providerId="LiveId" clId="{74CD9A06-65D2-4E37-9E37-3ADD2F0A978C}" dt="2026-01-27T22:26:00.052" v="1614" actId="6549"/>
        <pc:sldMkLst>
          <pc:docMk/>
          <pc:sldMk cId="4103511524" sldId="329"/>
        </pc:sldMkLst>
        <pc:spChg chg="del">
          <ac:chgData name="Harry Pierson" userId="0d9bc809858885a4" providerId="LiveId" clId="{74CD9A06-65D2-4E37-9E37-3ADD2F0A978C}" dt="2026-01-27T22:17:38.956" v="1497" actId="478"/>
          <ac:spMkLst>
            <pc:docMk/>
            <pc:sldMk cId="4103511524" sldId="329"/>
            <ac:spMk id="4" creationId="{D33526A8-E46A-ECD1-3015-EF351904621E}"/>
          </ac:spMkLst>
        </pc:spChg>
        <pc:spChg chg="del">
          <ac:chgData name="Harry Pierson" userId="0d9bc809858885a4" providerId="LiveId" clId="{74CD9A06-65D2-4E37-9E37-3ADD2F0A978C}" dt="2026-01-27T22:17:38.956" v="1497" actId="478"/>
          <ac:spMkLst>
            <pc:docMk/>
            <pc:sldMk cId="4103511524" sldId="329"/>
            <ac:spMk id="5" creationId="{EF3EEED4-E397-F7D3-CC84-323393198768}"/>
          </ac:spMkLst>
        </pc:spChg>
        <pc:spChg chg="mod">
          <ac:chgData name="Harry Pierson" userId="0d9bc809858885a4" providerId="LiveId" clId="{74CD9A06-65D2-4E37-9E37-3ADD2F0A978C}" dt="2026-01-27T22:26:00.052" v="1614" actId="6549"/>
          <ac:spMkLst>
            <pc:docMk/>
            <pc:sldMk cId="4103511524" sldId="329"/>
            <ac:spMk id="6" creationId="{5F5A1F93-676A-1651-3F5F-49A9FBB1194B}"/>
          </ac:spMkLst>
        </pc:spChg>
        <pc:spChg chg="del">
          <ac:chgData name="Harry Pierson" userId="0d9bc809858885a4" providerId="LiveId" clId="{74CD9A06-65D2-4E37-9E37-3ADD2F0A978C}" dt="2026-01-27T22:17:38.956" v="1497" actId="478"/>
          <ac:spMkLst>
            <pc:docMk/>
            <pc:sldMk cId="4103511524" sldId="329"/>
            <ac:spMk id="7" creationId="{A9CB28FE-A021-EB20-24E4-A216E6314DAD}"/>
          </ac:spMkLst>
        </pc:spChg>
        <pc:spChg chg="del">
          <ac:chgData name="Harry Pierson" userId="0d9bc809858885a4" providerId="LiveId" clId="{74CD9A06-65D2-4E37-9E37-3ADD2F0A978C}" dt="2026-01-27T22:17:38.956" v="1497" actId="478"/>
          <ac:spMkLst>
            <pc:docMk/>
            <pc:sldMk cId="4103511524" sldId="329"/>
            <ac:spMk id="8" creationId="{7A74F1D5-950D-0B48-9606-DD91487484ED}"/>
          </ac:spMkLst>
        </pc:spChg>
        <pc:spChg chg="add del mod">
          <ac:chgData name="Harry Pierson" userId="0d9bc809858885a4" providerId="LiveId" clId="{74CD9A06-65D2-4E37-9E37-3ADD2F0A978C}" dt="2026-01-27T22:18:08.645" v="1501" actId="478"/>
          <ac:spMkLst>
            <pc:docMk/>
            <pc:sldMk cId="4103511524" sldId="329"/>
            <ac:spMk id="9" creationId="{16615E04-872B-C165-F264-918F7EE7B20D}"/>
          </ac:spMkLst>
        </pc:spChg>
        <pc:spChg chg="del">
          <ac:chgData name="Harry Pierson" userId="0d9bc809858885a4" providerId="LiveId" clId="{74CD9A06-65D2-4E37-9E37-3ADD2F0A978C}" dt="2026-01-27T22:18:05.809" v="1500" actId="478"/>
          <ac:spMkLst>
            <pc:docMk/>
            <pc:sldMk cId="4103511524" sldId="329"/>
            <ac:spMk id="10" creationId="{D985F088-FB49-BD5E-3E77-6A40438AE427}"/>
          </ac:spMkLst>
        </pc:spChg>
        <pc:spChg chg="del">
          <ac:chgData name="Harry Pierson" userId="0d9bc809858885a4" providerId="LiveId" clId="{74CD9A06-65D2-4E37-9E37-3ADD2F0A978C}" dt="2026-01-27T22:18:05.809" v="1500" actId="478"/>
          <ac:spMkLst>
            <pc:docMk/>
            <pc:sldMk cId="4103511524" sldId="329"/>
            <ac:spMk id="11" creationId="{6BFF7944-1D7E-942A-2977-DDF31FC0E313}"/>
          </ac:spMkLst>
        </pc:spChg>
        <pc:spChg chg="add mod">
          <ac:chgData name="Harry Pierson" userId="0d9bc809858885a4" providerId="LiveId" clId="{74CD9A06-65D2-4E37-9E37-3ADD2F0A978C}" dt="2026-01-27T22:19:59.968" v="1517"/>
          <ac:spMkLst>
            <pc:docMk/>
            <pc:sldMk cId="4103511524" sldId="329"/>
            <ac:spMk id="12" creationId="{6B1A0A36-F586-FB69-9A8D-876B20E44275}"/>
          </ac:spMkLst>
        </pc:spChg>
        <pc:spChg chg="add del mod">
          <ac:chgData name="Harry Pierson" userId="0d9bc809858885a4" providerId="LiveId" clId="{74CD9A06-65D2-4E37-9E37-3ADD2F0A978C}" dt="2026-01-27T22:22:27.435" v="1547" actId="478"/>
          <ac:spMkLst>
            <pc:docMk/>
            <pc:sldMk cId="4103511524" sldId="329"/>
            <ac:spMk id="13" creationId="{7A942DE0-AA33-DB00-7FC1-7D050056B0E8}"/>
          </ac:spMkLst>
        </pc:spChg>
        <pc:spChg chg="add mod">
          <ac:chgData name="Harry Pierson" userId="0d9bc809858885a4" providerId="LiveId" clId="{74CD9A06-65D2-4E37-9E37-3ADD2F0A978C}" dt="2026-01-27T22:24:11.705" v="1603" actId="14100"/>
          <ac:spMkLst>
            <pc:docMk/>
            <pc:sldMk cId="4103511524" sldId="329"/>
            <ac:spMk id="14" creationId="{2BED0546-FE4E-2CB2-1D91-47970AF2281E}"/>
          </ac:spMkLst>
        </pc:spChg>
        <pc:spChg chg="add mod">
          <ac:chgData name="Harry Pierson" userId="0d9bc809858885a4" providerId="LiveId" clId="{74CD9A06-65D2-4E37-9E37-3ADD2F0A978C}" dt="2026-01-27T22:24:28.533" v="1607" actId="14100"/>
          <ac:spMkLst>
            <pc:docMk/>
            <pc:sldMk cId="4103511524" sldId="329"/>
            <ac:spMk id="15" creationId="{65774FA1-B4F1-537B-92CA-40465BC79509}"/>
          </ac:spMkLst>
        </pc:spChg>
      </pc:sldChg>
      <pc:sldChg chg="delSp modSp add mod delAnim">
        <pc:chgData name="Harry Pierson" userId="0d9bc809858885a4" providerId="LiveId" clId="{74CD9A06-65D2-4E37-9E37-3ADD2F0A978C}" dt="2026-01-27T23:32:07.264" v="3135" actId="6549"/>
        <pc:sldMkLst>
          <pc:docMk/>
          <pc:sldMk cId="2635000898" sldId="330"/>
        </pc:sldMkLst>
        <pc:spChg chg="mod">
          <ac:chgData name="Harry Pierson" userId="0d9bc809858885a4" providerId="LiveId" clId="{74CD9A06-65D2-4E37-9E37-3ADD2F0A978C}" dt="2026-01-27T23:32:07.264" v="3135" actId="6549"/>
          <ac:spMkLst>
            <pc:docMk/>
            <pc:sldMk cId="2635000898" sldId="330"/>
            <ac:spMk id="6" creationId="{485D3CCE-2EDA-1318-1C44-A766195898FE}"/>
          </ac:spMkLst>
        </pc:spChg>
        <pc:spChg chg="mod">
          <ac:chgData name="Harry Pierson" userId="0d9bc809858885a4" providerId="LiveId" clId="{74CD9A06-65D2-4E37-9E37-3ADD2F0A978C}" dt="2026-01-27T22:27:50.338" v="1635" actId="20577"/>
          <ac:spMkLst>
            <pc:docMk/>
            <pc:sldMk cId="2635000898" sldId="330"/>
            <ac:spMk id="12" creationId="{3AA37414-D858-B4E6-0584-DDC1CF01D7BD}"/>
          </ac:spMkLst>
        </pc:spChg>
        <pc:spChg chg="del">
          <ac:chgData name="Harry Pierson" userId="0d9bc809858885a4" providerId="LiveId" clId="{74CD9A06-65D2-4E37-9E37-3ADD2F0A978C}" dt="2026-01-27T22:32:32.057" v="1642" actId="478"/>
          <ac:spMkLst>
            <pc:docMk/>
            <pc:sldMk cId="2635000898" sldId="330"/>
            <ac:spMk id="14" creationId="{2F42E704-51B3-E079-7B46-7F88186B72C7}"/>
          </ac:spMkLst>
        </pc:spChg>
        <pc:spChg chg="del">
          <ac:chgData name="Harry Pierson" userId="0d9bc809858885a4" providerId="LiveId" clId="{74CD9A06-65D2-4E37-9E37-3ADD2F0A978C}" dt="2026-01-27T22:32:35.001" v="1643" actId="478"/>
          <ac:spMkLst>
            <pc:docMk/>
            <pc:sldMk cId="2635000898" sldId="330"/>
            <ac:spMk id="15" creationId="{30F8F80E-1B6E-6070-7644-1FFC2C7748BD}"/>
          </ac:spMkLst>
        </pc:spChg>
      </pc:sldChg>
      <pc:sldChg chg="add del">
        <pc:chgData name="Harry Pierson" userId="0d9bc809858885a4" providerId="LiveId" clId="{74CD9A06-65D2-4E37-9E37-3ADD2F0A978C}" dt="2026-01-27T22:27:43.587" v="1618"/>
        <pc:sldMkLst>
          <pc:docMk/>
          <pc:sldMk cId="618090902" sldId="331"/>
        </pc:sldMkLst>
      </pc:sldChg>
      <pc:sldChg chg="addSp delSp modSp add mod addAnim delAnim modAnim">
        <pc:chgData name="Harry Pierson" userId="0d9bc809858885a4" providerId="LiveId" clId="{74CD9A06-65D2-4E37-9E37-3ADD2F0A978C}" dt="2026-01-27T22:38:58.811" v="1824"/>
        <pc:sldMkLst>
          <pc:docMk/>
          <pc:sldMk cId="1928681868" sldId="331"/>
        </pc:sldMkLst>
        <pc:spChg chg="add mod">
          <ac:chgData name="Harry Pierson" userId="0d9bc809858885a4" providerId="LiveId" clId="{74CD9A06-65D2-4E37-9E37-3ADD2F0A978C}" dt="2026-01-27T22:38:21.661" v="1796" actId="1076"/>
          <ac:spMkLst>
            <pc:docMk/>
            <pc:sldMk cId="1928681868" sldId="331"/>
            <ac:spMk id="2" creationId="{D151CCBF-DBC8-9F0F-1BF9-8C0D833A0B1F}"/>
          </ac:spMkLst>
        </pc:spChg>
        <pc:spChg chg="add mod">
          <ac:chgData name="Harry Pierson" userId="0d9bc809858885a4" providerId="LiveId" clId="{74CD9A06-65D2-4E37-9E37-3ADD2F0A978C}" dt="2026-01-27T22:38:33.815" v="1818" actId="20577"/>
          <ac:spMkLst>
            <pc:docMk/>
            <pc:sldMk cId="1928681868" sldId="331"/>
            <ac:spMk id="3" creationId="{2A3187D9-94EE-FA94-F9DD-6DD8D0C58535}"/>
          </ac:spMkLst>
        </pc:spChg>
        <pc:spChg chg="mod">
          <ac:chgData name="Harry Pierson" userId="0d9bc809858885a4" providerId="LiveId" clId="{74CD9A06-65D2-4E37-9E37-3ADD2F0A978C}" dt="2026-01-27T22:37:27.237" v="1732" actId="20577"/>
          <ac:spMkLst>
            <pc:docMk/>
            <pc:sldMk cId="1928681868" sldId="331"/>
            <ac:spMk id="616" creationId="{B15DE486-1EF0-B963-8D9D-D72403737E66}"/>
          </ac:spMkLst>
        </pc:spChg>
        <pc:spChg chg="del">
          <ac:chgData name="Harry Pierson" userId="0d9bc809858885a4" providerId="LiveId" clId="{74CD9A06-65D2-4E37-9E37-3ADD2F0A978C}" dt="2026-01-27T22:37:32.110" v="1733" actId="478"/>
          <ac:spMkLst>
            <pc:docMk/>
            <pc:sldMk cId="1928681868" sldId="331"/>
            <ac:spMk id="620" creationId="{CE31BA84-B867-1D24-9E68-76E5B6D89EE9}"/>
          </ac:spMkLst>
        </pc:spChg>
        <pc:graphicFrameChg chg="del">
          <ac:chgData name="Harry Pierson" userId="0d9bc809858885a4" providerId="LiveId" clId="{74CD9A06-65D2-4E37-9E37-3ADD2F0A978C}" dt="2026-01-27T22:37:32.110" v="1733" actId="478"/>
          <ac:graphicFrameMkLst>
            <pc:docMk/>
            <pc:sldMk cId="1928681868" sldId="331"/>
            <ac:graphicFrameMk id="619" creationId="{AB056BBE-EEB3-37AF-DA6E-CEEAEAA80887}"/>
          </ac:graphicFrameMkLst>
        </pc:graphicFrameChg>
      </pc:sldChg>
      <pc:sldChg chg="addSp delSp modSp add mod delAnim">
        <pc:chgData name="Harry Pierson" userId="0d9bc809858885a4" providerId="LiveId" clId="{74CD9A06-65D2-4E37-9E37-3ADD2F0A978C}" dt="2026-01-27T22:40:45.486" v="1876" actId="1582"/>
        <pc:sldMkLst>
          <pc:docMk/>
          <pc:sldMk cId="3685539315" sldId="332"/>
        </pc:sldMkLst>
        <pc:spChg chg="del">
          <ac:chgData name="Harry Pierson" userId="0d9bc809858885a4" providerId="LiveId" clId="{74CD9A06-65D2-4E37-9E37-3ADD2F0A978C}" dt="2026-01-27T22:40:10.009" v="1872" actId="478"/>
          <ac:spMkLst>
            <pc:docMk/>
            <pc:sldMk cId="3685539315" sldId="332"/>
            <ac:spMk id="2" creationId="{C81CA307-3C52-6624-5B5F-135F271E9BC9}"/>
          </ac:spMkLst>
        </pc:spChg>
        <pc:spChg chg="del">
          <ac:chgData name="Harry Pierson" userId="0d9bc809858885a4" providerId="LiveId" clId="{74CD9A06-65D2-4E37-9E37-3ADD2F0A978C}" dt="2026-01-27T22:40:10.009" v="1872" actId="478"/>
          <ac:spMkLst>
            <pc:docMk/>
            <pc:sldMk cId="3685539315" sldId="332"/>
            <ac:spMk id="3" creationId="{52270E82-FE61-B042-3546-16E598B048C1}"/>
          </ac:spMkLst>
        </pc:spChg>
        <pc:spChg chg="add mod">
          <ac:chgData name="Harry Pierson" userId="0d9bc809858885a4" providerId="LiveId" clId="{74CD9A06-65D2-4E37-9E37-3ADD2F0A978C}" dt="2026-01-27T22:40:45.486" v="1876" actId="1582"/>
          <ac:spMkLst>
            <pc:docMk/>
            <pc:sldMk cId="3685539315" sldId="332"/>
            <ac:spMk id="5" creationId="{7A0B3A0E-B2FE-E47E-4D7B-4BBDF37B469F}"/>
          </ac:spMkLst>
        </pc:spChg>
        <pc:spChg chg="mod">
          <ac:chgData name="Harry Pierson" userId="0d9bc809858885a4" providerId="LiveId" clId="{74CD9A06-65D2-4E37-9E37-3ADD2F0A978C}" dt="2026-01-27T22:40:05.260" v="1871" actId="20577"/>
          <ac:spMkLst>
            <pc:docMk/>
            <pc:sldMk cId="3685539315" sldId="332"/>
            <ac:spMk id="616" creationId="{BA6B81E1-DD86-FC7F-7B89-43A5723FF5B2}"/>
          </ac:spMkLst>
        </pc:spChg>
        <pc:spChg chg="del">
          <ac:chgData name="Harry Pierson" userId="0d9bc809858885a4" providerId="LiveId" clId="{74CD9A06-65D2-4E37-9E37-3ADD2F0A978C}" dt="2026-01-27T22:40:10.009" v="1872" actId="478"/>
          <ac:spMkLst>
            <pc:docMk/>
            <pc:sldMk cId="3685539315" sldId="332"/>
            <ac:spMk id="618" creationId="{BA134572-A9CD-C636-A990-92B5693126B8}"/>
          </ac:spMkLst>
        </pc:spChg>
        <pc:graphicFrameChg chg="del">
          <ac:chgData name="Harry Pierson" userId="0d9bc809858885a4" providerId="LiveId" clId="{74CD9A06-65D2-4E37-9E37-3ADD2F0A978C}" dt="2026-01-27T22:40:10.009" v="1872" actId="478"/>
          <ac:graphicFrameMkLst>
            <pc:docMk/>
            <pc:sldMk cId="3685539315" sldId="332"/>
            <ac:graphicFrameMk id="617" creationId="{DEB4F770-E773-7ED8-09B9-E1E12254A78E}"/>
          </ac:graphicFrameMkLst>
        </pc:graphicFrameChg>
        <pc:picChg chg="add mod">
          <ac:chgData name="Harry Pierson" userId="0d9bc809858885a4" providerId="LiveId" clId="{74CD9A06-65D2-4E37-9E37-3ADD2F0A978C}" dt="2026-01-27T22:40:21.601" v="1875"/>
          <ac:picMkLst>
            <pc:docMk/>
            <pc:sldMk cId="3685539315" sldId="332"/>
            <ac:picMk id="4" creationId="{3D1A5B58-0C0A-F8E7-ED48-35AD3D53D39E}"/>
          </ac:picMkLst>
        </pc:picChg>
      </pc:sldChg>
      <pc:sldChg chg="addSp delSp modSp add mod">
        <pc:chgData name="Harry Pierson" userId="0d9bc809858885a4" providerId="LiveId" clId="{74CD9A06-65D2-4E37-9E37-3ADD2F0A978C}" dt="2026-01-27T22:43:05.799" v="1971" actId="1076"/>
        <pc:sldMkLst>
          <pc:docMk/>
          <pc:sldMk cId="1033020869" sldId="333"/>
        </pc:sldMkLst>
        <pc:spChg chg="mod">
          <ac:chgData name="Harry Pierson" userId="0d9bc809858885a4" providerId="LiveId" clId="{74CD9A06-65D2-4E37-9E37-3ADD2F0A978C}" dt="2026-01-27T22:41:56.468" v="1890" actId="164"/>
          <ac:spMkLst>
            <pc:docMk/>
            <pc:sldMk cId="1033020869" sldId="333"/>
            <ac:spMk id="3" creationId="{E436736A-8E47-1C58-14CE-78C9ECF2E309}"/>
          </ac:spMkLst>
        </pc:spChg>
        <pc:spChg chg="del">
          <ac:chgData name="Harry Pierson" userId="0d9bc809858885a4" providerId="LiveId" clId="{74CD9A06-65D2-4E37-9E37-3ADD2F0A978C}" dt="2026-01-27T22:41:25.343" v="1879" actId="478"/>
          <ac:spMkLst>
            <pc:docMk/>
            <pc:sldMk cId="1033020869" sldId="333"/>
            <ac:spMk id="5" creationId="{383103A7-78CB-8F6E-FC76-C73496D847C6}"/>
          </ac:spMkLst>
        </pc:spChg>
        <pc:spChg chg="mod">
          <ac:chgData name="Harry Pierson" userId="0d9bc809858885a4" providerId="LiveId" clId="{74CD9A06-65D2-4E37-9E37-3ADD2F0A978C}" dt="2026-01-27T22:41:56.468" v="1890" actId="164"/>
          <ac:spMkLst>
            <pc:docMk/>
            <pc:sldMk cId="1033020869" sldId="333"/>
            <ac:spMk id="6" creationId="{CA3F60C4-9B61-C1B3-19BD-5F46DFBFEFD9}"/>
          </ac:spMkLst>
        </pc:spChg>
        <pc:spChg chg="add mod">
          <ac:chgData name="Harry Pierson" userId="0d9bc809858885a4" providerId="LiveId" clId="{74CD9A06-65D2-4E37-9E37-3ADD2F0A978C}" dt="2026-01-27T22:41:56.468" v="1890" actId="164"/>
          <ac:spMkLst>
            <pc:docMk/>
            <pc:sldMk cId="1033020869" sldId="333"/>
            <ac:spMk id="10" creationId="{374B173A-E2D9-97F9-1ECC-B7F23C6FF11F}"/>
          </ac:spMkLst>
        </pc:spChg>
        <pc:spChg chg="mod">
          <ac:chgData name="Harry Pierson" userId="0d9bc809858885a4" providerId="LiveId" clId="{74CD9A06-65D2-4E37-9E37-3ADD2F0A978C}" dt="2026-01-27T22:41:56.468" v="1890" actId="164"/>
          <ac:spMkLst>
            <pc:docMk/>
            <pc:sldMk cId="1033020869" sldId="333"/>
            <ac:spMk id="15" creationId="{0ED45D0E-7A37-6008-D0F6-1D142516C7FC}"/>
          </ac:spMkLst>
        </pc:spChg>
        <pc:spChg chg="mod">
          <ac:chgData name="Harry Pierson" userId="0d9bc809858885a4" providerId="LiveId" clId="{74CD9A06-65D2-4E37-9E37-3ADD2F0A978C}" dt="2026-01-27T22:41:56.468" v="1890" actId="164"/>
          <ac:spMkLst>
            <pc:docMk/>
            <pc:sldMk cId="1033020869" sldId="333"/>
            <ac:spMk id="16" creationId="{C0E79946-3CD9-EF56-AC20-1A11F8B69DEF}"/>
          </ac:spMkLst>
        </pc:spChg>
        <pc:spChg chg="mod">
          <ac:chgData name="Harry Pierson" userId="0d9bc809858885a4" providerId="LiveId" clId="{74CD9A06-65D2-4E37-9E37-3ADD2F0A978C}" dt="2026-01-27T22:41:56.468" v="1890" actId="164"/>
          <ac:spMkLst>
            <pc:docMk/>
            <pc:sldMk cId="1033020869" sldId="333"/>
            <ac:spMk id="18" creationId="{CFF48F8C-99F2-E06C-2555-D35D18904CFB}"/>
          </ac:spMkLst>
        </pc:spChg>
        <pc:spChg chg="mod">
          <ac:chgData name="Harry Pierson" userId="0d9bc809858885a4" providerId="LiveId" clId="{74CD9A06-65D2-4E37-9E37-3ADD2F0A978C}" dt="2026-01-27T22:41:56.468" v="1890" actId="164"/>
          <ac:spMkLst>
            <pc:docMk/>
            <pc:sldMk cId="1033020869" sldId="333"/>
            <ac:spMk id="19" creationId="{5D01291E-0117-083F-919F-8EA2677ECFDA}"/>
          </ac:spMkLst>
        </pc:spChg>
        <pc:spChg chg="add mod">
          <ac:chgData name="Harry Pierson" userId="0d9bc809858885a4" providerId="LiveId" clId="{74CD9A06-65D2-4E37-9E37-3ADD2F0A978C}" dt="2026-01-27T22:41:56.468" v="1890" actId="164"/>
          <ac:spMkLst>
            <pc:docMk/>
            <pc:sldMk cId="1033020869" sldId="333"/>
            <ac:spMk id="20" creationId="{F8FAE956-BDB6-28C7-8330-F958595D76C4}"/>
          </ac:spMkLst>
        </pc:spChg>
        <pc:spChg chg="add mod">
          <ac:chgData name="Harry Pierson" userId="0d9bc809858885a4" providerId="LiveId" clId="{74CD9A06-65D2-4E37-9E37-3ADD2F0A978C}" dt="2026-01-27T22:41:56.468" v="1890" actId="164"/>
          <ac:spMkLst>
            <pc:docMk/>
            <pc:sldMk cId="1033020869" sldId="333"/>
            <ac:spMk id="21" creationId="{A8069C58-8805-4B6B-A79B-9115BF3EC7F4}"/>
          </ac:spMkLst>
        </pc:spChg>
        <pc:spChg chg="add mod">
          <ac:chgData name="Harry Pierson" userId="0d9bc809858885a4" providerId="LiveId" clId="{74CD9A06-65D2-4E37-9E37-3ADD2F0A978C}" dt="2026-01-27T22:41:56.468" v="1890" actId="164"/>
          <ac:spMkLst>
            <pc:docMk/>
            <pc:sldMk cId="1033020869" sldId="333"/>
            <ac:spMk id="22" creationId="{3DB58ABB-AC18-16C5-5B63-366CFF0849BA}"/>
          </ac:spMkLst>
        </pc:spChg>
        <pc:spChg chg="mod">
          <ac:chgData name="Harry Pierson" userId="0d9bc809858885a4" providerId="LiveId" clId="{74CD9A06-65D2-4E37-9E37-3ADD2F0A978C}" dt="2026-01-27T22:41:58.163" v="1891"/>
          <ac:spMkLst>
            <pc:docMk/>
            <pc:sldMk cId="1033020869" sldId="333"/>
            <ac:spMk id="26" creationId="{3818AC13-3876-B306-2943-6B983126C918}"/>
          </ac:spMkLst>
        </pc:spChg>
        <pc:spChg chg="mod">
          <ac:chgData name="Harry Pierson" userId="0d9bc809858885a4" providerId="LiveId" clId="{74CD9A06-65D2-4E37-9E37-3ADD2F0A978C}" dt="2026-01-27T22:41:58.163" v="1891"/>
          <ac:spMkLst>
            <pc:docMk/>
            <pc:sldMk cId="1033020869" sldId="333"/>
            <ac:spMk id="29" creationId="{8043AE26-03A4-7B42-E39E-3B4D4F1B8D02}"/>
          </ac:spMkLst>
        </pc:spChg>
        <pc:spChg chg="add mod">
          <ac:chgData name="Harry Pierson" userId="0d9bc809858885a4" providerId="LiveId" clId="{74CD9A06-65D2-4E37-9E37-3ADD2F0A978C}" dt="2026-01-27T22:41:58.163" v="1891"/>
          <ac:spMkLst>
            <pc:docMk/>
            <pc:sldMk cId="1033020869" sldId="333"/>
            <ac:spMk id="30" creationId="{7B3712DE-EB05-26CD-4797-98148673B703}"/>
          </ac:spMkLst>
        </pc:spChg>
        <pc:spChg chg="mod">
          <ac:chgData name="Harry Pierson" userId="0d9bc809858885a4" providerId="LiveId" clId="{74CD9A06-65D2-4E37-9E37-3ADD2F0A978C}" dt="2026-01-27T22:41:58.163" v="1891"/>
          <ac:spMkLst>
            <pc:docMk/>
            <pc:sldMk cId="1033020869" sldId="333"/>
            <ac:spMk id="32" creationId="{DC311250-B0B3-CD71-1730-5BA55DE9C36E}"/>
          </ac:spMkLst>
        </pc:spChg>
        <pc:spChg chg="mod">
          <ac:chgData name="Harry Pierson" userId="0d9bc809858885a4" providerId="LiveId" clId="{74CD9A06-65D2-4E37-9E37-3ADD2F0A978C}" dt="2026-01-27T22:41:58.163" v="1891"/>
          <ac:spMkLst>
            <pc:docMk/>
            <pc:sldMk cId="1033020869" sldId="333"/>
            <ac:spMk id="33" creationId="{65DB9B72-24A4-50C0-1959-F62EB471A340}"/>
          </ac:spMkLst>
        </pc:spChg>
        <pc:spChg chg="mod">
          <ac:chgData name="Harry Pierson" userId="0d9bc809858885a4" providerId="LiveId" clId="{74CD9A06-65D2-4E37-9E37-3ADD2F0A978C}" dt="2026-01-27T22:41:58.163" v="1891"/>
          <ac:spMkLst>
            <pc:docMk/>
            <pc:sldMk cId="1033020869" sldId="333"/>
            <ac:spMk id="38" creationId="{4A754A1E-1C42-D9D1-BF71-05AEC713EE9E}"/>
          </ac:spMkLst>
        </pc:spChg>
        <pc:spChg chg="mod">
          <ac:chgData name="Harry Pierson" userId="0d9bc809858885a4" providerId="LiveId" clId="{74CD9A06-65D2-4E37-9E37-3ADD2F0A978C}" dt="2026-01-27T22:41:58.163" v="1891"/>
          <ac:spMkLst>
            <pc:docMk/>
            <pc:sldMk cId="1033020869" sldId="333"/>
            <ac:spMk id="39" creationId="{7B0BF829-0E8A-932B-5D7B-1CBF1A7CD176}"/>
          </ac:spMkLst>
        </pc:spChg>
        <pc:spChg chg="add mod">
          <ac:chgData name="Harry Pierson" userId="0d9bc809858885a4" providerId="LiveId" clId="{74CD9A06-65D2-4E37-9E37-3ADD2F0A978C}" dt="2026-01-27T22:41:58.163" v="1891"/>
          <ac:spMkLst>
            <pc:docMk/>
            <pc:sldMk cId="1033020869" sldId="333"/>
            <ac:spMk id="40" creationId="{ADE8FFEB-D750-5341-5573-F9ECCFFF0DC4}"/>
          </ac:spMkLst>
        </pc:spChg>
        <pc:spChg chg="add mod">
          <ac:chgData name="Harry Pierson" userId="0d9bc809858885a4" providerId="LiveId" clId="{74CD9A06-65D2-4E37-9E37-3ADD2F0A978C}" dt="2026-01-27T22:41:58.163" v="1891"/>
          <ac:spMkLst>
            <pc:docMk/>
            <pc:sldMk cId="1033020869" sldId="333"/>
            <ac:spMk id="41" creationId="{9D93A79B-0137-A0E8-9A68-C958D6F44A73}"/>
          </ac:spMkLst>
        </pc:spChg>
        <pc:spChg chg="add mod">
          <ac:chgData name="Harry Pierson" userId="0d9bc809858885a4" providerId="LiveId" clId="{74CD9A06-65D2-4E37-9E37-3ADD2F0A978C}" dt="2026-01-27T22:41:58.163" v="1891"/>
          <ac:spMkLst>
            <pc:docMk/>
            <pc:sldMk cId="1033020869" sldId="333"/>
            <ac:spMk id="42" creationId="{A8A65CAD-DC54-4862-6E8C-365F9F86D93C}"/>
          </ac:spMkLst>
        </pc:spChg>
        <pc:spChg chg="add mod">
          <ac:chgData name="Harry Pierson" userId="0d9bc809858885a4" providerId="LiveId" clId="{74CD9A06-65D2-4E37-9E37-3ADD2F0A978C}" dt="2026-01-27T22:43:02.079" v="1970" actId="20577"/>
          <ac:spMkLst>
            <pc:docMk/>
            <pc:sldMk cId="1033020869" sldId="333"/>
            <ac:spMk id="44" creationId="{8A6E70BE-A1FF-F36C-956D-2BE587B2D608}"/>
          </ac:spMkLst>
        </pc:spChg>
        <pc:grpChg chg="mod">
          <ac:chgData name="Harry Pierson" userId="0d9bc809858885a4" providerId="LiveId" clId="{74CD9A06-65D2-4E37-9E37-3ADD2F0A978C}" dt="2026-01-27T22:41:34.309" v="1881" actId="164"/>
          <ac:grpSpMkLst>
            <pc:docMk/>
            <pc:sldMk cId="1033020869" sldId="333"/>
            <ac:grpSpMk id="2" creationId="{F7CDEB20-316A-CFB4-F5FD-DDD34564A06E}"/>
          </ac:grpSpMkLst>
        </pc:grpChg>
        <pc:grpChg chg="mod">
          <ac:chgData name="Harry Pierson" userId="0d9bc809858885a4" providerId="LiveId" clId="{74CD9A06-65D2-4E37-9E37-3ADD2F0A978C}" dt="2026-01-27T22:41:34.309" v="1881" actId="164"/>
          <ac:grpSpMkLst>
            <pc:docMk/>
            <pc:sldMk cId="1033020869" sldId="333"/>
            <ac:grpSpMk id="7" creationId="{B827176E-2077-A6EA-BABD-BE92FFD626C8}"/>
          </ac:grpSpMkLst>
        </pc:grpChg>
        <pc:grpChg chg="mod">
          <ac:chgData name="Harry Pierson" userId="0d9bc809858885a4" providerId="LiveId" clId="{74CD9A06-65D2-4E37-9E37-3ADD2F0A978C}" dt="2026-01-27T22:41:34.309" v="1881" actId="164"/>
          <ac:grpSpMkLst>
            <pc:docMk/>
            <pc:sldMk cId="1033020869" sldId="333"/>
            <ac:grpSpMk id="11" creationId="{36CBF67C-4431-1AC4-BBD6-C5AD1226C27A}"/>
          </ac:grpSpMkLst>
        </pc:grpChg>
        <pc:grpChg chg="mod">
          <ac:chgData name="Harry Pierson" userId="0d9bc809858885a4" providerId="LiveId" clId="{74CD9A06-65D2-4E37-9E37-3ADD2F0A978C}" dt="2026-01-27T22:41:34.309" v="1881" actId="164"/>
          <ac:grpSpMkLst>
            <pc:docMk/>
            <pc:sldMk cId="1033020869" sldId="333"/>
            <ac:grpSpMk id="14" creationId="{34E2C92C-5FFE-2127-8A9F-01DE76F7DEAB}"/>
          </ac:grpSpMkLst>
        </pc:grpChg>
        <pc:grpChg chg="mod">
          <ac:chgData name="Harry Pierson" userId="0d9bc809858885a4" providerId="LiveId" clId="{74CD9A06-65D2-4E37-9E37-3ADD2F0A978C}" dt="2026-01-27T22:41:34.309" v="1881" actId="164"/>
          <ac:grpSpMkLst>
            <pc:docMk/>
            <pc:sldMk cId="1033020869" sldId="333"/>
            <ac:grpSpMk id="17" creationId="{01AF67FC-F950-FB4C-4C7E-979238154A11}"/>
          </ac:grpSpMkLst>
        </pc:grpChg>
        <pc:grpChg chg="add mod">
          <ac:chgData name="Harry Pierson" userId="0d9bc809858885a4" providerId="LiveId" clId="{74CD9A06-65D2-4E37-9E37-3ADD2F0A978C}" dt="2026-01-27T22:41:55.891" v="1889" actId="1076"/>
          <ac:grpSpMkLst>
            <pc:docMk/>
            <pc:sldMk cId="1033020869" sldId="333"/>
            <ac:grpSpMk id="23" creationId="{F2657A7B-E458-4388-B55A-E2719067B156}"/>
          </ac:grpSpMkLst>
        </pc:grpChg>
        <pc:picChg chg="del">
          <ac:chgData name="Harry Pierson" userId="0d9bc809858885a4" providerId="LiveId" clId="{74CD9A06-65D2-4E37-9E37-3ADD2F0A978C}" dt="2026-01-27T22:41:25.343" v="1879" actId="478"/>
          <ac:picMkLst>
            <pc:docMk/>
            <pc:sldMk cId="1033020869" sldId="333"/>
            <ac:picMk id="4" creationId="{5E7AD96B-1F4C-564A-CD31-53B41DE1F6A7}"/>
          </ac:picMkLst>
        </pc:picChg>
        <pc:picChg chg="add mod">
          <ac:chgData name="Harry Pierson" userId="0d9bc809858885a4" providerId="LiveId" clId="{74CD9A06-65D2-4E37-9E37-3ADD2F0A978C}" dt="2026-01-27T22:43:05.799" v="1971" actId="1076"/>
          <ac:picMkLst>
            <pc:docMk/>
            <pc:sldMk cId="1033020869" sldId="333"/>
            <ac:picMk id="43" creationId="{867017EF-5576-07A5-AB1B-9116BBDF95D0}"/>
          </ac:picMkLst>
        </pc:picChg>
      </pc:sldChg>
      <pc:sldChg chg="delSp modSp add mod ord delAnim">
        <pc:chgData name="Harry Pierson" userId="0d9bc809858885a4" providerId="LiveId" clId="{74CD9A06-65D2-4E37-9E37-3ADD2F0A978C}" dt="2026-01-27T22:48:33.597" v="2078" actId="6549"/>
        <pc:sldMkLst>
          <pc:docMk/>
          <pc:sldMk cId="581299507" sldId="334"/>
        </pc:sldMkLst>
        <pc:spChg chg="mod">
          <ac:chgData name="Harry Pierson" userId="0d9bc809858885a4" providerId="LiveId" clId="{74CD9A06-65D2-4E37-9E37-3ADD2F0A978C}" dt="2026-01-27T22:46:53.504" v="2018" actId="6549"/>
          <ac:spMkLst>
            <pc:docMk/>
            <pc:sldMk cId="581299507" sldId="334"/>
            <ac:spMk id="6" creationId="{AB8FA817-269F-0813-E939-70E57BE1FC0F}"/>
          </ac:spMkLst>
        </pc:spChg>
        <pc:spChg chg="mod">
          <ac:chgData name="Harry Pierson" userId="0d9bc809858885a4" providerId="LiveId" clId="{74CD9A06-65D2-4E37-9E37-3ADD2F0A978C}" dt="2026-01-27T22:48:33.597" v="2078" actId="6549"/>
          <ac:spMkLst>
            <pc:docMk/>
            <pc:sldMk cId="581299507" sldId="334"/>
            <ac:spMk id="12" creationId="{8D185F1F-5418-8506-2A85-B8B463CB2C56}"/>
          </ac:spMkLst>
        </pc:spChg>
        <pc:spChg chg="mod">
          <ac:chgData name="Harry Pierson" userId="0d9bc809858885a4" providerId="LiveId" clId="{74CD9A06-65D2-4E37-9E37-3ADD2F0A978C}" dt="2026-01-27T22:47:25.689" v="2023" actId="14100"/>
          <ac:spMkLst>
            <pc:docMk/>
            <pc:sldMk cId="581299507" sldId="334"/>
            <ac:spMk id="14" creationId="{0C4C09CE-7391-E909-529A-C4684901CCE5}"/>
          </ac:spMkLst>
        </pc:spChg>
        <pc:spChg chg="del">
          <ac:chgData name="Harry Pierson" userId="0d9bc809858885a4" providerId="LiveId" clId="{74CD9A06-65D2-4E37-9E37-3ADD2F0A978C}" dt="2026-01-27T22:47:00.880" v="2020" actId="478"/>
          <ac:spMkLst>
            <pc:docMk/>
            <pc:sldMk cId="581299507" sldId="334"/>
            <ac:spMk id="15" creationId="{FD8BD59A-F1AC-0F1F-5D47-C622E075B0FF}"/>
          </ac:spMkLst>
        </pc:spChg>
      </pc:sldChg>
      <pc:sldChg chg="addSp modSp add mod modAnim">
        <pc:chgData name="Harry Pierson" userId="0d9bc809858885a4" providerId="LiveId" clId="{74CD9A06-65D2-4E37-9E37-3ADD2F0A978C}" dt="2026-01-27T22:53:36.108" v="2476" actId="20577"/>
        <pc:sldMkLst>
          <pc:docMk/>
          <pc:sldMk cId="3775278897" sldId="335"/>
        </pc:sldMkLst>
        <pc:spChg chg="mod">
          <ac:chgData name="Harry Pierson" userId="0d9bc809858885a4" providerId="LiveId" clId="{74CD9A06-65D2-4E37-9E37-3ADD2F0A978C}" dt="2026-01-27T22:49:13.888" v="2098" actId="20577"/>
          <ac:spMkLst>
            <pc:docMk/>
            <pc:sldMk cId="3775278897" sldId="335"/>
            <ac:spMk id="2" creationId="{B76739A0-3C06-5046-9B7B-7868C09C4E56}"/>
          </ac:spMkLst>
        </pc:spChg>
        <pc:spChg chg="mod">
          <ac:chgData name="Harry Pierson" userId="0d9bc809858885a4" providerId="LiveId" clId="{74CD9A06-65D2-4E37-9E37-3ADD2F0A978C}" dt="2026-01-27T22:53:36.108" v="2476" actId="20577"/>
          <ac:spMkLst>
            <pc:docMk/>
            <pc:sldMk cId="3775278897" sldId="335"/>
            <ac:spMk id="3" creationId="{67D5F1C6-9E28-33B3-1911-9DD334DEC69F}"/>
          </ac:spMkLst>
        </pc:spChg>
        <pc:picChg chg="add mod">
          <ac:chgData name="Harry Pierson" userId="0d9bc809858885a4" providerId="LiveId" clId="{74CD9A06-65D2-4E37-9E37-3ADD2F0A978C}" dt="2026-01-27T22:49:52.078" v="2203"/>
          <ac:picMkLst>
            <pc:docMk/>
            <pc:sldMk cId="3775278897" sldId="335"/>
            <ac:picMk id="4" creationId="{D2B127FA-345C-B31C-78BF-36A9DAD15311}"/>
          </ac:picMkLst>
        </pc:picChg>
        <pc:picChg chg="add mod">
          <ac:chgData name="Harry Pierson" userId="0d9bc809858885a4" providerId="LiveId" clId="{74CD9A06-65D2-4E37-9E37-3ADD2F0A978C}" dt="2026-01-27T22:50:03.243" v="2207" actId="1076"/>
          <ac:picMkLst>
            <pc:docMk/>
            <pc:sldMk cId="3775278897" sldId="335"/>
            <ac:picMk id="5" creationId="{24F3E12C-78C5-469D-29E9-9DCC76259CDA}"/>
          </ac:picMkLst>
        </pc:picChg>
      </pc:sldChg>
      <pc:sldChg chg="addSp delSp modSp add mod">
        <pc:chgData name="Harry Pierson" userId="0d9bc809858885a4" providerId="LiveId" clId="{74CD9A06-65D2-4E37-9E37-3ADD2F0A978C}" dt="2026-01-27T22:51:02.272" v="2261" actId="20577"/>
        <pc:sldMkLst>
          <pc:docMk/>
          <pc:sldMk cId="469071312" sldId="336"/>
        </pc:sldMkLst>
        <pc:spChg chg="mod">
          <ac:chgData name="Harry Pierson" userId="0d9bc809858885a4" providerId="LiveId" clId="{74CD9A06-65D2-4E37-9E37-3ADD2F0A978C}" dt="2026-01-27T22:51:02.272" v="2261" actId="20577"/>
          <ac:spMkLst>
            <pc:docMk/>
            <pc:sldMk cId="469071312" sldId="336"/>
            <ac:spMk id="2" creationId="{9F6E2AF1-9833-1F0A-D7FC-9ADD0AAFF170}"/>
          </ac:spMkLst>
        </pc:spChg>
        <pc:spChg chg="del">
          <ac:chgData name="Harry Pierson" userId="0d9bc809858885a4" providerId="LiveId" clId="{74CD9A06-65D2-4E37-9E37-3ADD2F0A978C}" dt="2026-01-27T22:50:30.979" v="2247" actId="478"/>
          <ac:spMkLst>
            <pc:docMk/>
            <pc:sldMk cId="469071312" sldId="336"/>
            <ac:spMk id="3" creationId="{764FA66B-D8AF-CD7D-259D-F88095D8D878}"/>
          </ac:spMkLst>
        </pc:spChg>
        <pc:spChg chg="add del mod">
          <ac:chgData name="Harry Pierson" userId="0d9bc809858885a4" providerId="LiveId" clId="{74CD9A06-65D2-4E37-9E37-3ADD2F0A978C}" dt="2026-01-27T22:50:38.753" v="2249" actId="478"/>
          <ac:spMkLst>
            <pc:docMk/>
            <pc:sldMk cId="469071312" sldId="336"/>
            <ac:spMk id="6" creationId="{5AE67E60-BBA9-8071-A5DC-9EBCFEA7E107}"/>
          </ac:spMkLst>
        </pc:spChg>
        <pc:picChg chg="del">
          <ac:chgData name="Harry Pierson" userId="0d9bc809858885a4" providerId="LiveId" clId="{74CD9A06-65D2-4E37-9E37-3ADD2F0A978C}" dt="2026-01-27T22:50:50.767" v="2254" actId="478"/>
          <ac:picMkLst>
            <pc:docMk/>
            <pc:sldMk cId="469071312" sldId="336"/>
            <ac:picMk id="5" creationId="{1D9C922B-8F9B-73F3-64DC-3AC473064795}"/>
          </ac:picMkLst>
        </pc:picChg>
        <pc:picChg chg="add mod">
          <ac:chgData name="Harry Pierson" userId="0d9bc809858885a4" providerId="LiveId" clId="{74CD9A06-65D2-4E37-9E37-3ADD2F0A978C}" dt="2026-01-27T22:50:33.738" v="2248"/>
          <ac:picMkLst>
            <pc:docMk/>
            <pc:sldMk cId="469071312" sldId="336"/>
            <ac:picMk id="7" creationId="{D74848E6-DCB5-3C9E-D5B1-FB1398BDBA7A}"/>
          </ac:picMkLst>
        </pc:picChg>
        <pc:picChg chg="add mod">
          <ac:chgData name="Harry Pierson" userId="0d9bc809858885a4" providerId="LiveId" clId="{74CD9A06-65D2-4E37-9E37-3ADD2F0A978C}" dt="2026-01-27T22:50:39.156" v="2250"/>
          <ac:picMkLst>
            <pc:docMk/>
            <pc:sldMk cId="469071312" sldId="336"/>
            <ac:picMk id="8" creationId="{1BC3A2E5-BEC1-2F43-00D5-3B3806871D37}"/>
          </ac:picMkLst>
        </pc:picChg>
        <pc:picChg chg="add mod">
          <ac:chgData name="Harry Pierson" userId="0d9bc809858885a4" providerId="LiveId" clId="{74CD9A06-65D2-4E37-9E37-3ADD2F0A978C}" dt="2026-01-27T22:50:58.698" v="2260" actId="1036"/>
          <ac:picMkLst>
            <pc:docMk/>
            <pc:sldMk cId="469071312" sldId="336"/>
            <ac:picMk id="9" creationId="{E6E607CD-FC83-07E7-9F17-E3665F2D827B}"/>
          </ac:picMkLst>
        </pc:picChg>
      </pc:sldChg>
      <pc:sldChg chg="modSp add mod ord">
        <pc:chgData name="Harry Pierson" userId="0d9bc809858885a4" providerId="LiveId" clId="{74CD9A06-65D2-4E37-9E37-3ADD2F0A978C}" dt="2026-01-27T22:53:21.293" v="2474" actId="948"/>
        <pc:sldMkLst>
          <pc:docMk/>
          <pc:sldMk cId="1481808532" sldId="337"/>
        </pc:sldMkLst>
        <pc:spChg chg="mod">
          <ac:chgData name="Harry Pierson" userId="0d9bc809858885a4" providerId="LiveId" clId="{74CD9A06-65D2-4E37-9E37-3ADD2F0A978C}" dt="2026-01-27T22:52:20.242" v="2301" actId="20577"/>
          <ac:spMkLst>
            <pc:docMk/>
            <pc:sldMk cId="1481808532" sldId="337"/>
            <ac:spMk id="2" creationId="{340A0209-C8D6-6B23-CB42-DA631F78939D}"/>
          </ac:spMkLst>
        </pc:spChg>
        <pc:spChg chg="mod">
          <ac:chgData name="Harry Pierson" userId="0d9bc809858885a4" providerId="LiveId" clId="{74CD9A06-65D2-4E37-9E37-3ADD2F0A978C}" dt="2026-01-27T22:53:21.293" v="2474" actId="948"/>
          <ac:spMkLst>
            <pc:docMk/>
            <pc:sldMk cId="1481808532" sldId="337"/>
            <ac:spMk id="3" creationId="{184A0192-5565-5553-89F5-9D21F6FA370F}"/>
          </ac:spMkLst>
        </pc:spChg>
      </pc:sldChg>
      <pc:sldChg chg="addSp delSp modSp add mod modAnim">
        <pc:chgData name="Harry Pierson" userId="0d9bc809858885a4" providerId="LiveId" clId="{74CD9A06-65D2-4E37-9E37-3ADD2F0A978C}" dt="2026-01-27T23:15:05.138" v="2967" actId="1035"/>
        <pc:sldMkLst>
          <pc:docMk/>
          <pc:sldMk cId="3695324271" sldId="338"/>
        </pc:sldMkLst>
        <pc:spChg chg="del">
          <ac:chgData name="Harry Pierson" userId="0d9bc809858885a4" providerId="LiveId" clId="{74CD9A06-65D2-4E37-9E37-3ADD2F0A978C}" dt="2026-01-27T22:53:48.917" v="2478" actId="478"/>
          <ac:spMkLst>
            <pc:docMk/>
            <pc:sldMk cId="3695324271" sldId="338"/>
            <ac:spMk id="3" creationId="{4EB72018-CEE2-B06B-ED45-7AC41182BF69}"/>
          </ac:spMkLst>
        </pc:spChg>
        <pc:spChg chg="add del mod">
          <ac:chgData name="Harry Pierson" userId="0d9bc809858885a4" providerId="LiveId" clId="{74CD9A06-65D2-4E37-9E37-3ADD2F0A978C}" dt="2026-01-27T22:53:51.661" v="2479" actId="478"/>
          <ac:spMkLst>
            <pc:docMk/>
            <pc:sldMk cId="3695324271" sldId="338"/>
            <ac:spMk id="6" creationId="{DAAAF000-9B80-4E6D-CF5A-9081C7FB016C}"/>
          </ac:spMkLst>
        </pc:spChg>
        <pc:spChg chg="add del mod">
          <ac:chgData name="Harry Pierson" userId="0d9bc809858885a4" providerId="LiveId" clId="{74CD9A06-65D2-4E37-9E37-3ADD2F0A978C}" dt="2026-01-27T23:14:54.749" v="2954" actId="478"/>
          <ac:spMkLst>
            <pc:docMk/>
            <pc:sldMk cId="3695324271" sldId="338"/>
            <ac:spMk id="8" creationId="{3723DD61-EB34-FCF8-C211-9B5EBF261D69}"/>
          </ac:spMkLst>
        </pc:spChg>
        <pc:spChg chg="add mod">
          <ac:chgData name="Harry Pierson" userId="0d9bc809858885a4" providerId="LiveId" clId="{74CD9A06-65D2-4E37-9E37-3ADD2F0A978C}" dt="2026-01-27T23:04:22.148" v="2662" actId="1036"/>
          <ac:spMkLst>
            <pc:docMk/>
            <pc:sldMk cId="3695324271" sldId="338"/>
            <ac:spMk id="10" creationId="{44F7D6EA-C525-EFBC-B8CF-516D30AFDA77}"/>
          </ac:spMkLst>
        </pc:spChg>
        <pc:spChg chg="add mod">
          <ac:chgData name="Harry Pierson" userId="0d9bc809858885a4" providerId="LiveId" clId="{74CD9A06-65D2-4E37-9E37-3ADD2F0A978C}" dt="2026-01-27T23:01:07.372" v="2617" actId="164"/>
          <ac:spMkLst>
            <pc:docMk/>
            <pc:sldMk cId="3695324271" sldId="338"/>
            <ac:spMk id="11" creationId="{4E24CE71-64A5-D331-D6D4-36896ACF2071}"/>
          </ac:spMkLst>
        </pc:spChg>
        <pc:spChg chg="add mod">
          <ac:chgData name="Harry Pierson" userId="0d9bc809858885a4" providerId="LiveId" clId="{74CD9A06-65D2-4E37-9E37-3ADD2F0A978C}" dt="2026-01-27T23:01:07.372" v="2617" actId="164"/>
          <ac:spMkLst>
            <pc:docMk/>
            <pc:sldMk cId="3695324271" sldId="338"/>
            <ac:spMk id="12" creationId="{2B94AFCC-A929-1044-447C-8CB6A1E64438}"/>
          </ac:spMkLst>
        </pc:spChg>
        <pc:spChg chg="add mod">
          <ac:chgData name="Harry Pierson" userId="0d9bc809858885a4" providerId="LiveId" clId="{74CD9A06-65D2-4E37-9E37-3ADD2F0A978C}" dt="2026-01-27T23:01:07.372" v="2617" actId="164"/>
          <ac:spMkLst>
            <pc:docMk/>
            <pc:sldMk cId="3695324271" sldId="338"/>
            <ac:spMk id="13" creationId="{FD4BD527-9B00-6B5A-A198-D5B2EDA71CA3}"/>
          </ac:spMkLst>
        </pc:spChg>
        <pc:spChg chg="add mod">
          <ac:chgData name="Harry Pierson" userId="0d9bc809858885a4" providerId="LiveId" clId="{74CD9A06-65D2-4E37-9E37-3ADD2F0A978C}" dt="2026-01-27T23:01:44.130" v="2625"/>
          <ac:spMkLst>
            <pc:docMk/>
            <pc:sldMk cId="3695324271" sldId="338"/>
            <ac:spMk id="19" creationId="{A7E64596-BFF6-7A49-269E-FA56D7F949E2}"/>
          </ac:spMkLst>
        </pc:spChg>
        <pc:spChg chg="add mod">
          <ac:chgData name="Harry Pierson" userId="0d9bc809858885a4" providerId="LiveId" clId="{74CD9A06-65D2-4E37-9E37-3ADD2F0A978C}" dt="2026-01-27T23:01:52.550" v="2628" actId="1076"/>
          <ac:spMkLst>
            <pc:docMk/>
            <pc:sldMk cId="3695324271" sldId="338"/>
            <ac:spMk id="21" creationId="{A4BBD83D-B2D8-B0B6-E675-4F203D79CFE6}"/>
          </ac:spMkLst>
        </pc:spChg>
        <pc:spChg chg="add mod">
          <ac:chgData name="Harry Pierson" userId="0d9bc809858885a4" providerId="LiveId" clId="{74CD9A06-65D2-4E37-9E37-3ADD2F0A978C}" dt="2026-01-27T23:15:05.138" v="2967" actId="1035"/>
          <ac:spMkLst>
            <pc:docMk/>
            <pc:sldMk cId="3695324271" sldId="338"/>
            <ac:spMk id="22" creationId="{66904A25-67CB-14D7-8AC0-FB4015517AA3}"/>
          </ac:spMkLst>
        </pc:spChg>
        <pc:grpChg chg="add mod">
          <ac:chgData name="Harry Pierson" userId="0d9bc809858885a4" providerId="LiveId" clId="{74CD9A06-65D2-4E37-9E37-3ADD2F0A978C}" dt="2026-01-27T23:02:12.602" v="2630" actId="12788"/>
          <ac:grpSpMkLst>
            <pc:docMk/>
            <pc:sldMk cId="3695324271" sldId="338"/>
            <ac:grpSpMk id="17" creationId="{DD3FABA3-3643-9AEE-B2A9-8CD11A0DD624}"/>
          </ac:grpSpMkLst>
        </pc:grpChg>
        <pc:picChg chg="del">
          <ac:chgData name="Harry Pierson" userId="0d9bc809858885a4" providerId="LiveId" clId="{74CD9A06-65D2-4E37-9E37-3ADD2F0A978C}" dt="2026-01-27T22:53:48.917" v="2478" actId="478"/>
          <ac:picMkLst>
            <pc:docMk/>
            <pc:sldMk cId="3695324271" sldId="338"/>
            <ac:picMk id="5" creationId="{748BC6AD-2A34-ED95-A8CD-53CCD59BB918}"/>
          </ac:picMkLst>
        </pc:picChg>
        <pc:picChg chg="add del mod">
          <ac:chgData name="Harry Pierson" userId="0d9bc809858885a4" providerId="LiveId" clId="{74CD9A06-65D2-4E37-9E37-3ADD2F0A978C}" dt="2026-01-27T22:55:21.532" v="2541" actId="478"/>
          <ac:picMkLst>
            <pc:docMk/>
            <pc:sldMk cId="3695324271" sldId="338"/>
            <ac:picMk id="7" creationId="{7CF55D0D-9FB5-AA1E-5515-CD1520193A33}"/>
          </ac:picMkLst>
        </pc:picChg>
        <pc:picChg chg="add del mod">
          <ac:chgData name="Harry Pierson" userId="0d9bc809858885a4" providerId="LiveId" clId="{74CD9A06-65D2-4E37-9E37-3ADD2F0A978C}" dt="2026-01-27T22:59:06.955" v="2592" actId="478"/>
          <ac:picMkLst>
            <pc:docMk/>
            <pc:sldMk cId="3695324271" sldId="338"/>
            <ac:picMk id="9" creationId="{56A58BB3-8C83-FACA-30B4-CA75503E61C1}"/>
          </ac:picMkLst>
        </pc:picChg>
        <pc:cxnChg chg="add mod ord">
          <ac:chgData name="Harry Pierson" userId="0d9bc809858885a4" providerId="LiveId" clId="{74CD9A06-65D2-4E37-9E37-3ADD2F0A978C}" dt="2026-01-27T23:01:07.372" v="2617" actId="164"/>
          <ac:cxnSpMkLst>
            <pc:docMk/>
            <pc:sldMk cId="3695324271" sldId="338"/>
            <ac:cxnSpMk id="15" creationId="{C7427628-DD66-80B4-F4FC-3FA2D618A590}"/>
          </ac:cxnSpMkLst>
        </pc:cxnChg>
        <pc:cxnChg chg="add mod ord">
          <ac:chgData name="Harry Pierson" userId="0d9bc809858885a4" providerId="LiveId" clId="{74CD9A06-65D2-4E37-9E37-3ADD2F0A978C}" dt="2026-01-27T23:01:07.372" v="2617" actId="164"/>
          <ac:cxnSpMkLst>
            <pc:docMk/>
            <pc:sldMk cId="3695324271" sldId="338"/>
            <ac:cxnSpMk id="16" creationId="{AF1267FE-3C3E-5F8C-47CA-AA301A00091B}"/>
          </ac:cxnSpMkLst>
        </pc:cxnChg>
      </pc:sldChg>
      <pc:sldChg chg="addSp delSp modSp add del mod">
        <pc:chgData name="Harry Pierson" userId="0d9bc809858885a4" providerId="LiveId" clId="{74CD9A06-65D2-4E37-9E37-3ADD2F0A978C}" dt="2026-01-27T23:15:17.278" v="2968" actId="47"/>
        <pc:sldMkLst>
          <pc:docMk/>
          <pc:sldMk cId="1362579346" sldId="339"/>
        </pc:sldMkLst>
        <pc:picChg chg="add del mod">
          <ac:chgData name="Harry Pierson" userId="0d9bc809858885a4" providerId="LiveId" clId="{74CD9A06-65D2-4E37-9E37-3ADD2F0A978C}" dt="2026-01-27T22:58:51.300" v="2591" actId="478"/>
          <ac:picMkLst>
            <pc:docMk/>
            <pc:sldMk cId="1362579346" sldId="339"/>
            <ac:picMk id="3" creationId="{B37CFE36-D1E5-7F96-6127-76A9D1DC1A90}"/>
          </ac:picMkLst>
        </pc:picChg>
        <pc:picChg chg="del">
          <ac:chgData name="Harry Pierson" userId="0d9bc809858885a4" providerId="LiveId" clId="{74CD9A06-65D2-4E37-9E37-3ADD2F0A978C}" dt="2026-01-27T22:58:49.671" v="2590" actId="478"/>
          <ac:picMkLst>
            <pc:docMk/>
            <pc:sldMk cId="1362579346" sldId="339"/>
            <ac:picMk id="9" creationId="{6E9E3B8D-4B30-27FD-490C-A63ECE61E868}"/>
          </ac:picMkLst>
        </pc:picChg>
      </pc:sldChg>
      <pc:sldChg chg="addSp delSp modSp add mod">
        <pc:chgData name="Harry Pierson" userId="0d9bc809858885a4" providerId="LiveId" clId="{74CD9A06-65D2-4E37-9E37-3ADD2F0A978C}" dt="2026-01-27T23:14:23.466" v="2905" actId="693"/>
        <pc:sldMkLst>
          <pc:docMk/>
          <pc:sldMk cId="1828885313" sldId="340"/>
        </pc:sldMkLst>
        <pc:spChg chg="add mod">
          <ac:chgData name="Harry Pierson" userId="0d9bc809858885a4" providerId="LiveId" clId="{74CD9A06-65D2-4E37-9E37-3ADD2F0A978C}" dt="2026-01-27T23:05:23.677" v="2670" actId="12788"/>
          <ac:spMkLst>
            <pc:docMk/>
            <pc:sldMk cId="1828885313" sldId="340"/>
            <ac:spMk id="5" creationId="{3D099834-9CB4-72B1-75A6-AB9366B2E0C5}"/>
          </ac:spMkLst>
        </pc:spChg>
        <pc:spChg chg="add mod">
          <ac:chgData name="Harry Pierson" userId="0d9bc809858885a4" providerId="LiveId" clId="{74CD9A06-65D2-4E37-9E37-3ADD2F0A978C}" dt="2026-01-27T23:04:42.220" v="2665"/>
          <ac:spMkLst>
            <pc:docMk/>
            <pc:sldMk cId="1828885313" sldId="340"/>
            <ac:spMk id="6" creationId="{A0AAF4D3-A956-877B-0FA2-D4E056ED3FD9}"/>
          </ac:spMkLst>
        </pc:spChg>
        <pc:spChg chg="del mod">
          <ac:chgData name="Harry Pierson" userId="0d9bc809858885a4" providerId="LiveId" clId="{74CD9A06-65D2-4E37-9E37-3ADD2F0A978C}" dt="2026-01-27T23:02:43.511" v="2633" actId="478"/>
          <ac:spMkLst>
            <pc:docMk/>
            <pc:sldMk cId="1828885313" sldId="340"/>
            <ac:spMk id="8" creationId="{613D5CED-4B49-92F3-DBFA-D9F4AA0D99B2}"/>
          </ac:spMkLst>
        </pc:spChg>
        <pc:spChg chg="mod">
          <ac:chgData name="Harry Pierson" userId="0d9bc809858885a4" providerId="LiveId" clId="{74CD9A06-65D2-4E37-9E37-3ADD2F0A978C}" dt="2026-01-27T23:04:15.325" v="2659" actId="1036"/>
          <ac:spMkLst>
            <pc:docMk/>
            <pc:sldMk cId="1828885313" sldId="340"/>
            <ac:spMk id="10" creationId="{1D782962-3085-F74E-3E49-FC764FFB1DD6}"/>
          </ac:spMkLst>
        </pc:spChg>
        <pc:spChg chg="mod topLvl">
          <ac:chgData name="Harry Pierson" userId="0d9bc809858885a4" providerId="LiveId" clId="{74CD9A06-65D2-4E37-9E37-3ADD2F0A978C}" dt="2026-01-27T23:06:47.448" v="2686" actId="165"/>
          <ac:spMkLst>
            <pc:docMk/>
            <pc:sldMk cId="1828885313" sldId="340"/>
            <ac:spMk id="11" creationId="{5D989766-EC34-12F8-DE55-3241A13FA405}"/>
          </ac:spMkLst>
        </pc:spChg>
        <pc:spChg chg="mod topLvl">
          <ac:chgData name="Harry Pierson" userId="0d9bc809858885a4" providerId="LiveId" clId="{74CD9A06-65D2-4E37-9E37-3ADD2F0A978C}" dt="2026-01-27T23:06:47.448" v="2686" actId="165"/>
          <ac:spMkLst>
            <pc:docMk/>
            <pc:sldMk cId="1828885313" sldId="340"/>
            <ac:spMk id="12" creationId="{EB31E152-AFCD-472E-067E-717D1E03CEC0}"/>
          </ac:spMkLst>
        </pc:spChg>
        <pc:spChg chg="mod topLvl">
          <ac:chgData name="Harry Pierson" userId="0d9bc809858885a4" providerId="LiveId" clId="{74CD9A06-65D2-4E37-9E37-3ADD2F0A978C}" dt="2026-01-27T23:06:47.448" v="2686" actId="165"/>
          <ac:spMkLst>
            <pc:docMk/>
            <pc:sldMk cId="1828885313" sldId="340"/>
            <ac:spMk id="13" creationId="{3F1B3A28-4501-306D-9F70-FA78E522F9E7}"/>
          </ac:spMkLst>
        </pc:spChg>
        <pc:spChg chg="del mod topLvl">
          <ac:chgData name="Harry Pierson" userId="0d9bc809858885a4" providerId="LiveId" clId="{74CD9A06-65D2-4E37-9E37-3ADD2F0A978C}" dt="2026-01-27T23:14:06.623" v="2901" actId="478"/>
          <ac:spMkLst>
            <pc:docMk/>
            <pc:sldMk cId="1828885313" sldId="340"/>
            <ac:spMk id="18" creationId="{3A20D54B-8DA1-D0CB-1B56-8EF1BC7EEA49}"/>
          </ac:spMkLst>
        </pc:spChg>
        <pc:spChg chg="mod">
          <ac:chgData name="Harry Pierson" userId="0d9bc809858885a4" providerId="LiveId" clId="{74CD9A06-65D2-4E37-9E37-3ADD2F0A978C}" dt="2026-01-27T23:05:32.355" v="2671" actId="14100"/>
          <ac:spMkLst>
            <pc:docMk/>
            <pc:sldMk cId="1828885313" sldId="340"/>
            <ac:spMk id="19" creationId="{E400FECE-E348-9FD1-E68B-2D2C122240D8}"/>
          </ac:spMkLst>
        </pc:spChg>
        <pc:spChg chg="del mod topLvl">
          <ac:chgData name="Harry Pierson" userId="0d9bc809858885a4" providerId="LiveId" clId="{74CD9A06-65D2-4E37-9E37-3ADD2F0A978C}" dt="2026-01-27T23:14:06.623" v="2901" actId="478"/>
          <ac:spMkLst>
            <pc:docMk/>
            <pc:sldMk cId="1828885313" sldId="340"/>
            <ac:spMk id="20" creationId="{9FB68167-C0C2-2FBB-F8C2-C0255B6AAB65}"/>
          </ac:spMkLst>
        </pc:spChg>
        <pc:spChg chg="mod">
          <ac:chgData name="Harry Pierson" userId="0d9bc809858885a4" providerId="LiveId" clId="{74CD9A06-65D2-4E37-9E37-3ADD2F0A978C}" dt="2026-01-27T23:05:35.530" v="2672" actId="14100"/>
          <ac:spMkLst>
            <pc:docMk/>
            <pc:sldMk cId="1828885313" sldId="340"/>
            <ac:spMk id="21" creationId="{FF03130E-FE6C-0104-5F23-DF9A794F5F08}"/>
          </ac:spMkLst>
        </pc:spChg>
        <pc:spChg chg="del mod">
          <ac:chgData name="Harry Pierson" userId="0d9bc809858885a4" providerId="LiveId" clId="{74CD9A06-65D2-4E37-9E37-3ADD2F0A978C}" dt="2026-01-27T23:05:51.160" v="2673" actId="21"/>
          <ac:spMkLst>
            <pc:docMk/>
            <pc:sldMk cId="1828885313" sldId="340"/>
            <ac:spMk id="22" creationId="{8AD870E6-C932-577B-0632-41D0E558CB9C}"/>
          </ac:spMkLst>
        </pc:spChg>
        <pc:spChg chg="add del mod">
          <ac:chgData name="Harry Pierson" userId="0d9bc809858885a4" providerId="LiveId" clId="{74CD9A06-65D2-4E37-9E37-3ADD2F0A978C}" dt="2026-01-27T23:10:34.972" v="2754" actId="478"/>
          <ac:spMkLst>
            <pc:docMk/>
            <pc:sldMk cId="1828885313" sldId="340"/>
            <ac:spMk id="25" creationId="{885C6422-E6C4-816C-B3B6-B29094FBBDE4}"/>
          </ac:spMkLst>
        </pc:spChg>
        <pc:spChg chg="add del mod">
          <ac:chgData name="Harry Pierson" userId="0d9bc809858885a4" providerId="LiveId" clId="{74CD9A06-65D2-4E37-9E37-3ADD2F0A978C}" dt="2026-01-27T23:10:38.495" v="2755" actId="478"/>
          <ac:spMkLst>
            <pc:docMk/>
            <pc:sldMk cId="1828885313" sldId="340"/>
            <ac:spMk id="29" creationId="{840373C4-20A7-4317-9109-6175222D3D7B}"/>
          </ac:spMkLst>
        </pc:spChg>
        <pc:spChg chg="add del mod">
          <ac:chgData name="Harry Pierson" userId="0d9bc809858885a4" providerId="LiveId" clId="{74CD9A06-65D2-4E37-9E37-3ADD2F0A978C}" dt="2026-01-27T23:10:38.495" v="2755" actId="478"/>
          <ac:spMkLst>
            <pc:docMk/>
            <pc:sldMk cId="1828885313" sldId="340"/>
            <ac:spMk id="30" creationId="{D7AA74AB-37CA-B8D8-9511-00BBA1E331A9}"/>
          </ac:spMkLst>
        </pc:spChg>
        <pc:spChg chg="add mod">
          <ac:chgData name="Harry Pierson" userId="0d9bc809858885a4" providerId="LiveId" clId="{74CD9A06-65D2-4E37-9E37-3ADD2F0A978C}" dt="2026-01-27T23:12:55.268" v="2896" actId="1076"/>
          <ac:spMkLst>
            <pc:docMk/>
            <pc:sldMk cId="1828885313" sldId="340"/>
            <ac:spMk id="31" creationId="{C002FBB1-72C1-F03F-D1A1-4DBC80DC2AC9}"/>
          </ac:spMkLst>
        </pc:spChg>
        <pc:spChg chg="add mod">
          <ac:chgData name="Harry Pierson" userId="0d9bc809858885a4" providerId="LiveId" clId="{74CD9A06-65D2-4E37-9E37-3ADD2F0A978C}" dt="2026-01-27T23:14:07" v="2902"/>
          <ac:spMkLst>
            <pc:docMk/>
            <pc:sldMk cId="1828885313" sldId="340"/>
            <ac:spMk id="33" creationId="{B3E6B847-049B-76AE-2144-CF3A8A8B64D2}"/>
          </ac:spMkLst>
        </pc:spChg>
        <pc:spChg chg="add mod">
          <ac:chgData name="Harry Pierson" userId="0d9bc809858885a4" providerId="LiveId" clId="{74CD9A06-65D2-4E37-9E37-3ADD2F0A978C}" dt="2026-01-27T23:14:23.466" v="2905" actId="693"/>
          <ac:spMkLst>
            <pc:docMk/>
            <pc:sldMk cId="1828885313" sldId="340"/>
            <ac:spMk id="34" creationId="{DA0D3569-EEB8-A73A-2398-682044675F6C}"/>
          </ac:spMkLst>
        </pc:spChg>
        <pc:grpChg chg="add del mod">
          <ac:chgData name="Harry Pierson" userId="0d9bc809858885a4" providerId="LiveId" clId="{74CD9A06-65D2-4E37-9E37-3ADD2F0A978C}" dt="2026-01-27T23:07:01.962" v="2687" actId="165"/>
          <ac:grpSpMkLst>
            <pc:docMk/>
            <pc:sldMk cId="1828885313" sldId="340"/>
            <ac:grpSpMk id="7" creationId="{911AF8F0-AFB7-1EED-6CC7-66882A13D7A4}"/>
          </ac:grpSpMkLst>
        </pc:grpChg>
        <pc:grpChg chg="del mod">
          <ac:chgData name="Harry Pierson" userId="0d9bc809858885a4" providerId="LiveId" clId="{74CD9A06-65D2-4E37-9E37-3ADD2F0A978C}" dt="2026-01-27T23:06:47.448" v="2686" actId="165"/>
          <ac:grpSpMkLst>
            <pc:docMk/>
            <pc:sldMk cId="1828885313" sldId="340"/>
            <ac:grpSpMk id="17" creationId="{1E37B85D-714F-5FA4-79B9-B72E0CB14142}"/>
          </ac:grpSpMkLst>
        </pc:grpChg>
        <pc:cxnChg chg="add mod">
          <ac:chgData name="Harry Pierson" userId="0d9bc809858885a4" providerId="LiveId" clId="{74CD9A06-65D2-4E37-9E37-3ADD2F0A978C}" dt="2026-01-27T23:05:23.677" v="2670" actId="12788"/>
          <ac:cxnSpMkLst>
            <pc:docMk/>
            <pc:sldMk cId="1828885313" sldId="340"/>
            <ac:cxnSpMk id="4" creationId="{54C1EBE5-FCAA-2F60-DE4B-1C0B07102E59}"/>
          </ac:cxnSpMkLst>
        </pc:cxnChg>
        <pc:cxnChg chg="del mod">
          <ac:chgData name="Harry Pierson" userId="0d9bc809858885a4" providerId="LiveId" clId="{74CD9A06-65D2-4E37-9E37-3ADD2F0A978C}" dt="2026-01-27T23:05:59.104" v="2676" actId="478"/>
          <ac:cxnSpMkLst>
            <pc:docMk/>
            <pc:sldMk cId="1828885313" sldId="340"/>
            <ac:cxnSpMk id="9" creationId="{AC7BDDFE-D7E2-1908-F443-71A2C5E1F4CA}"/>
          </ac:cxnSpMkLst>
        </pc:cxnChg>
        <pc:cxnChg chg="del mod topLvl">
          <ac:chgData name="Harry Pierson" userId="0d9bc809858885a4" providerId="LiveId" clId="{74CD9A06-65D2-4E37-9E37-3ADD2F0A978C}" dt="2026-01-27T23:14:06.623" v="2901" actId="478"/>
          <ac:cxnSpMkLst>
            <pc:docMk/>
            <pc:sldMk cId="1828885313" sldId="340"/>
            <ac:cxnSpMk id="14" creationId="{CFB6C027-209B-5A28-E553-BE549030F507}"/>
          </ac:cxnSpMkLst>
        </pc:cxnChg>
        <pc:cxnChg chg="mod topLvl">
          <ac:chgData name="Harry Pierson" userId="0d9bc809858885a4" providerId="LiveId" clId="{74CD9A06-65D2-4E37-9E37-3ADD2F0A978C}" dt="2026-01-27T23:06:47.448" v="2686" actId="165"/>
          <ac:cxnSpMkLst>
            <pc:docMk/>
            <pc:sldMk cId="1828885313" sldId="340"/>
            <ac:cxnSpMk id="15" creationId="{C97B1437-AC2B-1B43-30B7-C29CFE49D98D}"/>
          </ac:cxnSpMkLst>
        </pc:cxnChg>
        <pc:cxnChg chg="mod topLvl">
          <ac:chgData name="Harry Pierson" userId="0d9bc809858885a4" providerId="LiveId" clId="{74CD9A06-65D2-4E37-9E37-3ADD2F0A978C}" dt="2026-01-27T23:06:47.448" v="2686" actId="165"/>
          <ac:cxnSpMkLst>
            <pc:docMk/>
            <pc:sldMk cId="1828885313" sldId="340"/>
            <ac:cxnSpMk id="16" creationId="{77719D59-E528-8352-A78A-86C6AF494B9A}"/>
          </ac:cxnSpMkLst>
        </pc:cxnChg>
        <pc:cxnChg chg="add del mod ord">
          <ac:chgData name="Harry Pierson" userId="0d9bc809858885a4" providerId="LiveId" clId="{74CD9A06-65D2-4E37-9E37-3ADD2F0A978C}" dt="2026-01-27T23:10:34.972" v="2754" actId="478"/>
          <ac:cxnSpMkLst>
            <pc:docMk/>
            <pc:sldMk cId="1828885313" sldId="340"/>
            <ac:cxnSpMk id="26" creationId="{9E12D090-9EE4-8351-913E-1291002FB32E}"/>
          </ac:cxnSpMkLst>
        </pc:cxnChg>
        <pc:cxnChg chg="add del mod">
          <ac:chgData name="Harry Pierson" userId="0d9bc809858885a4" providerId="LiveId" clId="{74CD9A06-65D2-4E37-9E37-3ADD2F0A978C}" dt="2026-01-27T23:08:26.004" v="2710" actId="478"/>
          <ac:cxnSpMkLst>
            <pc:docMk/>
            <pc:sldMk cId="1828885313" sldId="340"/>
            <ac:cxnSpMk id="27" creationId="{E1E112F5-3953-6857-D2D0-F2E77B48641C}"/>
          </ac:cxnSpMkLst>
        </pc:cxnChg>
        <pc:cxnChg chg="add mod">
          <ac:chgData name="Harry Pierson" userId="0d9bc809858885a4" providerId="LiveId" clId="{74CD9A06-65D2-4E37-9E37-3ADD2F0A978C}" dt="2026-01-27T23:14:07" v="2902"/>
          <ac:cxnSpMkLst>
            <pc:docMk/>
            <pc:sldMk cId="1828885313" sldId="340"/>
            <ac:cxnSpMk id="32" creationId="{D8D057C5-ADA0-58CC-6D51-DB710927DBD6}"/>
          </ac:cxnSpMkLst>
        </pc:cxnChg>
      </pc:sldChg>
      <pc:sldChg chg="addSp delSp modSp add mod">
        <pc:chgData name="Harry Pierson" userId="0d9bc809858885a4" providerId="LiveId" clId="{74CD9A06-65D2-4E37-9E37-3ADD2F0A978C}" dt="2026-01-27T23:13:20.323" v="2899" actId="207"/>
        <pc:sldMkLst>
          <pc:docMk/>
          <pc:sldMk cId="3116141678" sldId="341"/>
        </pc:sldMkLst>
        <pc:spChg chg="add del mod">
          <ac:chgData name="Harry Pierson" userId="0d9bc809858885a4" providerId="LiveId" clId="{74CD9A06-65D2-4E37-9E37-3ADD2F0A978C}" dt="2026-01-27T23:09:40.515" v="2722"/>
          <ac:spMkLst>
            <pc:docMk/>
            <pc:sldMk cId="3116141678" sldId="341"/>
            <ac:spMk id="3" creationId="{9A9FC028-76DF-D41C-B5A2-1AC029733210}"/>
          </ac:spMkLst>
        </pc:spChg>
        <pc:spChg chg="add mod">
          <ac:chgData name="Harry Pierson" userId="0d9bc809858885a4" providerId="LiveId" clId="{74CD9A06-65D2-4E37-9E37-3ADD2F0A978C}" dt="2026-01-27T23:10:22.718" v="2753" actId="20577"/>
          <ac:spMkLst>
            <pc:docMk/>
            <pc:sldMk cId="3116141678" sldId="341"/>
            <ac:spMk id="7" creationId="{2BBA9169-A833-2F86-B230-B49C27FAA2E6}"/>
          </ac:spMkLst>
        </pc:spChg>
        <pc:spChg chg="add mod">
          <ac:chgData name="Harry Pierson" userId="0d9bc809858885a4" providerId="LiveId" clId="{74CD9A06-65D2-4E37-9E37-3ADD2F0A978C}" dt="2026-01-27T23:11:48.107" v="2778" actId="1038"/>
          <ac:spMkLst>
            <pc:docMk/>
            <pc:sldMk cId="3116141678" sldId="341"/>
            <ac:spMk id="8" creationId="{F275EE13-9058-09C7-6FCB-492906D312BD}"/>
          </ac:spMkLst>
        </pc:spChg>
        <pc:spChg chg="mod">
          <ac:chgData name="Harry Pierson" userId="0d9bc809858885a4" providerId="LiveId" clId="{74CD9A06-65D2-4E37-9E37-3ADD2F0A978C}" dt="2026-01-27T23:11:48.107" v="2778" actId="1038"/>
          <ac:spMkLst>
            <pc:docMk/>
            <pc:sldMk cId="3116141678" sldId="341"/>
            <ac:spMk id="18" creationId="{A5A1D639-6F6D-47B1-E403-C39A89C847DF}"/>
          </ac:spMkLst>
        </pc:spChg>
        <pc:spChg chg="mod">
          <ac:chgData name="Harry Pierson" userId="0d9bc809858885a4" providerId="LiveId" clId="{74CD9A06-65D2-4E37-9E37-3ADD2F0A978C}" dt="2026-01-27T23:11:48.107" v="2778" actId="1038"/>
          <ac:spMkLst>
            <pc:docMk/>
            <pc:sldMk cId="3116141678" sldId="341"/>
            <ac:spMk id="20" creationId="{A8DE6525-31F1-0D4E-92AC-A545E9ABC9EF}"/>
          </ac:spMkLst>
        </pc:spChg>
        <pc:spChg chg="mod">
          <ac:chgData name="Harry Pierson" userId="0d9bc809858885a4" providerId="LiveId" clId="{74CD9A06-65D2-4E37-9E37-3ADD2F0A978C}" dt="2026-01-27T23:13:20.323" v="2899" actId="207"/>
          <ac:spMkLst>
            <pc:docMk/>
            <pc:sldMk cId="3116141678" sldId="341"/>
            <ac:spMk id="25" creationId="{3855AE0A-2B64-A860-3A72-DED5FCEBC95B}"/>
          </ac:spMkLst>
        </pc:spChg>
        <pc:spChg chg="mod">
          <ac:chgData name="Harry Pierson" userId="0d9bc809858885a4" providerId="LiveId" clId="{74CD9A06-65D2-4E37-9E37-3ADD2F0A978C}" dt="2026-01-27T23:09:21.941" v="2717" actId="1076"/>
          <ac:spMkLst>
            <pc:docMk/>
            <pc:sldMk cId="3116141678" sldId="341"/>
            <ac:spMk id="29" creationId="{A524A5FB-43F6-104A-5370-5606E587D73A}"/>
          </ac:spMkLst>
        </pc:spChg>
        <pc:spChg chg="mod">
          <ac:chgData name="Harry Pierson" userId="0d9bc809858885a4" providerId="LiveId" clId="{74CD9A06-65D2-4E37-9E37-3ADD2F0A978C}" dt="2026-01-27T23:09:14.115" v="2716" actId="1076"/>
          <ac:spMkLst>
            <pc:docMk/>
            <pc:sldMk cId="3116141678" sldId="341"/>
            <ac:spMk id="30" creationId="{90729FD2-D929-6F79-1C82-2E093D080813}"/>
          </ac:spMkLst>
        </pc:spChg>
      </pc:sldChg>
      <pc:sldChg chg="addSp delSp modSp new mod">
        <pc:chgData name="Harry Pierson" userId="0d9bc809858885a4" providerId="LiveId" clId="{74CD9A06-65D2-4E37-9E37-3ADD2F0A978C}" dt="2026-01-27T23:17:00.757" v="2995" actId="122"/>
        <pc:sldMkLst>
          <pc:docMk/>
          <pc:sldMk cId="970950065" sldId="342"/>
        </pc:sldMkLst>
        <pc:spChg chg="mod">
          <ac:chgData name="Harry Pierson" userId="0d9bc809858885a4" providerId="LiveId" clId="{74CD9A06-65D2-4E37-9E37-3ADD2F0A978C}" dt="2026-01-27T23:17:00.757" v="2995" actId="122"/>
          <ac:spMkLst>
            <pc:docMk/>
            <pc:sldMk cId="970950065" sldId="342"/>
            <ac:spMk id="2" creationId="{E1C83653-5774-E9BC-03CD-46F85DF1459D}"/>
          </ac:spMkLst>
        </pc:spChg>
        <pc:spChg chg="del mod">
          <ac:chgData name="Harry Pierson" userId="0d9bc809858885a4" providerId="LiveId" clId="{74CD9A06-65D2-4E37-9E37-3ADD2F0A978C}" dt="2026-01-27T23:16:10.475" v="2984" actId="478"/>
          <ac:spMkLst>
            <pc:docMk/>
            <pc:sldMk cId="970950065" sldId="342"/>
            <ac:spMk id="3" creationId="{FCDE40B1-8203-42C5-A27E-B95E24825AE8}"/>
          </ac:spMkLst>
        </pc:spChg>
        <pc:picChg chg="add mod">
          <ac:chgData name="Harry Pierson" userId="0d9bc809858885a4" providerId="LiveId" clId="{74CD9A06-65D2-4E37-9E37-3ADD2F0A978C}" dt="2026-01-27T23:16:42.870" v="2992" actId="1076"/>
          <ac:picMkLst>
            <pc:docMk/>
            <pc:sldMk cId="970950065" sldId="342"/>
            <ac:picMk id="4" creationId="{563AB50E-B976-CADB-602F-148DAA20A768}"/>
          </ac:picMkLst>
        </pc:picChg>
      </pc:sldChg>
      <pc:sldChg chg="addSp modSp add mod modAnim">
        <pc:chgData name="Harry Pierson" userId="0d9bc809858885a4" providerId="LiveId" clId="{74CD9A06-65D2-4E37-9E37-3ADD2F0A978C}" dt="2026-01-28T17:19:15.841" v="3353" actId="1076"/>
        <pc:sldMkLst>
          <pc:docMk/>
          <pc:sldMk cId="2496573553" sldId="343"/>
        </pc:sldMkLst>
        <pc:spChg chg="mod">
          <ac:chgData name="Harry Pierson" userId="0d9bc809858885a4" providerId="LiveId" clId="{74CD9A06-65D2-4E37-9E37-3ADD2F0A978C}" dt="2026-01-28T01:02:35.460" v="3257" actId="1035"/>
          <ac:spMkLst>
            <pc:docMk/>
            <pc:sldMk cId="2496573553" sldId="343"/>
            <ac:spMk id="3" creationId="{EAE740A9-E6B1-7091-D6E1-BA408AF1BCD5}"/>
          </ac:spMkLst>
        </pc:spChg>
        <pc:spChg chg="add mod">
          <ac:chgData name="Harry Pierson" userId="0d9bc809858885a4" providerId="LiveId" clId="{74CD9A06-65D2-4E37-9E37-3ADD2F0A978C}" dt="2026-01-28T01:02:40.498" v="3258" actId="14100"/>
          <ac:spMkLst>
            <pc:docMk/>
            <pc:sldMk cId="2496573553" sldId="343"/>
            <ac:spMk id="4" creationId="{5E9CC107-2371-5578-1A24-87BB8BEA8224}"/>
          </ac:spMkLst>
        </pc:spChg>
        <pc:spChg chg="add mod">
          <ac:chgData name="Harry Pierson" userId="0d9bc809858885a4" providerId="LiveId" clId="{74CD9A06-65D2-4E37-9E37-3ADD2F0A978C}" dt="2026-01-28T17:19:15.841" v="3353" actId="1076"/>
          <ac:spMkLst>
            <pc:docMk/>
            <pc:sldMk cId="2496573553" sldId="343"/>
            <ac:spMk id="5" creationId="{A9275108-8AF6-77E9-7E8B-D2D4A1A9F205}"/>
          </ac:spMkLst>
        </pc:spChg>
      </pc:sldChg>
      <pc:sldMasterChg chg="del delSldLayout">
        <pc:chgData name="Harry Pierson" userId="0d9bc809858885a4" providerId="LiveId" clId="{74CD9A06-65D2-4E37-9E37-3ADD2F0A978C}" dt="2026-01-27T21:33:31.617" v="462" actId="700"/>
        <pc:sldMasterMkLst>
          <pc:docMk/>
          <pc:sldMasterMk cId="871408694" sldId="2147483661"/>
        </pc:sldMasterMkLst>
        <pc:sldLayoutChg chg="del">
          <pc:chgData name="Harry Pierson" userId="0d9bc809858885a4" providerId="LiveId" clId="{74CD9A06-65D2-4E37-9E37-3ADD2F0A978C}" dt="2026-01-27T21:33:31.617" v="462" actId="700"/>
          <pc:sldLayoutMkLst>
            <pc:docMk/>
            <pc:sldMasterMk cId="871408694" sldId="2147483661"/>
            <pc:sldLayoutMk cId="3587355962" sldId="2147483662"/>
          </pc:sldLayoutMkLst>
        </pc:sldLayoutChg>
        <pc:sldLayoutChg chg="del">
          <pc:chgData name="Harry Pierson" userId="0d9bc809858885a4" providerId="LiveId" clId="{74CD9A06-65D2-4E37-9E37-3ADD2F0A978C}" dt="2026-01-27T21:33:31.617" v="462" actId="700"/>
          <pc:sldLayoutMkLst>
            <pc:docMk/>
            <pc:sldMasterMk cId="871408694" sldId="2147483661"/>
            <pc:sldLayoutMk cId="1285695481" sldId="2147483663"/>
          </pc:sldLayoutMkLst>
        </pc:sldLayoutChg>
        <pc:sldLayoutChg chg="del">
          <pc:chgData name="Harry Pierson" userId="0d9bc809858885a4" providerId="LiveId" clId="{74CD9A06-65D2-4E37-9E37-3ADD2F0A978C}" dt="2026-01-27T21:33:31.617" v="462" actId="700"/>
          <pc:sldLayoutMkLst>
            <pc:docMk/>
            <pc:sldMasterMk cId="871408694" sldId="2147483661"/>
            <pc:sldLayoutMk cId="1211488510" sldId="2147483664"/>
          </pc:sldLayoutMkLst>
        </pc:sldLayoutChg>
        <pc:sldLayoutChg chg="del">
          <pc:chgData name="Harry Pierson" userId="0d9bc809858885a4" providerId="LiveId" clId="{74CD9A06-65D2-4E37-9E37-3ADD2F0A978C}" dt="2026-01-27T21:33:31.617" v="462" actId="700"/>
          <pc:sldLayoutMkLst>
            <pc:docMk/>
            <pc:sldMasterMk cId="871408694" sldId="2147483661"/>
            <pc:sldLayoutMk cId="1556048493" sldId="2147483665"/>
          </pc:sldLayoutMkLst>
        </pc:sldLayoutChg>
        <pc:sldLayoutChg chg="del">
          <pc:chgData name="Harry Pierson" userId="0d9bc809858885a4" providerId="LiveId" clId="{74CD9A06-65D2-4E37-9E37-3ADD2F0A978C}" dt="2026-01-27T21:33:31.617" v="462" actId="700"/>
          <pc:sldLayoutMkLst>
            <pc:docMk/>
            <pc:sldMasterMk cId="871408694" sldId="2147483661"/>
            <pc:sldLayoutMk cId="3532798429" sldId="2147483666"/>
          </pc:sldLayoutMkLst>
        </pc:sldLayoutChg>
        <pc:sldLayoutChg chg="del">
          <pc:chgData name="Harry Pierson" userId="0d9bc809858885a4" providerId="LiveId" clId="{74CD9A06-65D2-4E37-9E37-3ADD2F0A978C}" dt="2026-01-27T21:33:31.617" v="462" actId="700"/>
          <pc:sldLayoutMkLst>
            <pc:docMk/>
            <pc:sldMasterMk cId="871408694" sldId="2147483661"/>
            <pc:sldLayoutMk cId="2360944677" sldId="2147483667"/>
          </pc:sldLayoutMkLst>
        </pc:sldLayoutChg>
        <pc:sldLayoutChg chg="del">
          <pc:chgData name="Harry Pierson" userId="0d9bc809858885a4" providerId="LiveId" clId="{74CD9A06-65D2-4E37-9E37-3ADD2F0A978C}" dt="2026-01-27T21:33:31.617" v="462" actId="700"/>
          <pc:sldLayoutMkLst>
            <pc:docMk/>
            <pc:sldMasterMk cId="871408694" sldId="2147483661"/>
            <pc:sldLayoutMk cId="3028425397" sldId="2147483668"/>
          </pc:sldLayoutMkLst>
        </pc:sldLayoutChg>
        <pc:sldLayoutChg chg="del">
          <pc:chgData name="Harry Pierson" userId="0d9bc809858885a4" providerId="LiveId" clId="{74CD9A06-65D2-4E37-9E37-3ADD2F0A978C}" dt="2026-01-27T21:33:31.617" v="462" actId="700"/>
          <pc:sldLayoutMkLst>
            <pc:docMk/>
            <pc:sldMasterMk cId="871408694" sldId="2147483661"/>
            <pc:sldLayoutMk cId="3713240240" sldId="2147483669"/>
          </pc:sldLayoutMkLst>
        </pc:sldLayoutChg>
        <pc:sldLayoutChg chg="del">
          <pc:chgData name="Harry Pierson" userId="0d9bc809858885a4" providerId="LiveId" clId="{74CD9A06-65D2-4E37-9E37-3ADD2F0A978C}" dt="2026-01-27T21:33:31.617" v="462" actId="700"/>
          <pc:sldLayoutMkLst>
            <pc:docMk/>
            <pc:sldMasterMk cId="871408694" sldId="2147483661"/>
            <pc:sldLayoutMk cId="3606955224" sldId="2147483670"/>
          </pc:sldLayoutMkLst>
        </pc:sldLayoutChg>
        <pc:sldLayoutChg chg="del">
          <pc:chgData name="Harry Pierson" userId="0d9bc809858885a4" providerId="LiveId" clId="{74CD9A06-65D2-4E37-9E37-3ADD2F0A978C}" dt="2026-01-27T21:33:31.617" v="462" actId="700"/>
          <pc:sldLayoutMkLst>
            <pc:docMk/>
            <pc:sldMasterMk cId="871408694" sldId="2147483661"/>
            <pc:sldLayoutMk cId="2036942877" sldId="2147483671"/>
          </pc:sldLayoutMkLst>
        </pc:sldLayoutChg>
        <pc:sldLayoutChg chg="del">
          <pc:chgData name="Harry Pierson" userId="0d9bc809858885a4" providerId="LiveId" clId="{74CD9A06-65D2-4E37-9E37-3ADD2F0A978C}" dt="2026-01-27T21:33:31.617" v="462" actId="700"/>
          <pc:sldLayoutMkLst>
            <pc:docMk/>
            <pc:sldMasterMk cId="871408694" sldId="2147483661"/>
            <pc:sldLayoutMk cId="308594044" sldId="2147483672"/>
          </pc:sldLayoutMkLst>
        </pc:sldLayoutChg>
        <pc:sldLayoutChg chg="del">
          <pc:chgData name="Harry Pierson" userId="0d9bc809858885a4" providerId="LiveId" clId="{74CD9A06-65D2-4E37-9E37-3ADD2F0A978C}" dt="2026-01-27T21:33:31.617" v="462" actId="700"/>
          <pc:sldLayoutMkLst>
            <pc:docMk/>
            <pc:sldMasterMk cId="871408694" sldId="2147483661"/>
            <pc:sldLayoutMk cId="3619033248" sldId="2147483673"/>
          </pc:sldLayoutMkLst>
        </pc:sldLayoutChg>
        <pc:sldLayoutChg chg="del">
          <pc:chgData name="Harry Pierson" userId="0d9bc809858885a4" providerId="LiveId" clId="{74CD9A06-65D2-4E37-9E37-3ADD2F0A978C}" dt="2026-01-27T21:33:31.617" v="462" actId="700"/>
          <pc:sldLayoutMkLst>
            <pc:docMk/>
            <pc:sldMasterMk cId="871408694" sldId="2147483661"/>
            <pc:sldLayoutMk cId="3132639233" sldId="2147483674"/>
          </pc:sldLayoutMkLst>
        </pc:sldLayoutChg>
        <pc:sldLayoutChg chg="del">
          <pc:chgData name="Harry Pierson" userId="0d9bc809858885a4" providerId="LiveId" clId="{74CD9A06-65D2-4E37-9E37-3ADD2F0A978C}" dt="2026-01-27T21:33:31.617" v="462" actId="700"/>
          <pc:sldLayoutMkLst>
            <pc:docMk/>
            <pc:sldMasterMk cId="871408694" sldId="2147483661"/>
            <pc:sldLayoutMk cId="2361394158" sldId="2147483675"/>
          </pc:sldLayoutMkLst>
        </pc:sldLayoutChg>
        <pc:sldLayoutChg chg="del">
          <pc:chgData name="Harry Pierson" userId="0d9bc809858885a4" providerId="LiveId" clId="{74CD9A06-65D2-4E37-9E37-3ADD2F0A978C}" dt="2026-01-27T21:33:31.617" v="462" actId="700"/>
          <pc:sldLayoutMkLst>
            <pc:docMk/>
            <pc:sldMasterMk cId="871408694" sldId="2147483661"/>
            <pc:sldLayoutMk cId="1257626551" sldId="2147483676"/>
          </pc:sldLayoutMkLst>
        </pc:sldLayoutChg>
        <pc:sldLayoutChg chg="del">
          <pc:chgData name="Harry Pierson" userId="0d9bc809858885a4" providerId="LiveId" clId="{74CD9A06-65D2-4E37-9E37-3ADD2F0A978C}" dt="2026-01-27T21:33:31.617" v="462" actId="700"/>
          <pc:sldLayoutMkLst>
            <pc:docMk/>
            <pc:sldMasterMk cId="871408694" sldId="2147483661"/>
            <pc:sldLayoutMk cId="323315119" sldId="2147483677"/>
          </pc:sldLayoutMkLst>
        </pc:sldLayoutChg>
        <pc:sldLayoutChg chg="del">
          <pc:chgData name="Harry Pierson" userId="0d9bc809858885a4" providerId="LiveId" clId="{74CD9A06-65D2-4E37-9E37-3ADD2F0A978C}" dt="2026-01-27T21:33:31.617" v="462" actId="700"/>
          <pc:sldLayoutMkLst>
            <pc:docMk/>
            <pc:sldMasterMk cId="871408694" sldId="2147483661"/>
            <pc:sldLayoutMk cId="1454993945" sldId="2147483678"/>
          </pc:sldLayoutMkLst>
        </pc:sldLayoutChg>
        <pc:sldLayoutChg chg="del">
          <pc:chgData name="Harry Pierson" userId="0d9bc809858885a4" providerId="LiveId" clId="{74CD9A06-65D2-4E37-9E37-3ADD2F0A978C}" dt="2026-01-27T21:33:31.617" v="462" actId="700"/>
          <pc:sldLayoutMkLst>
            <pc:docMk/>
            <pc:sldMasterMk cId="871408694" sldId="2147483661"/>
            <pc:sldLayoutMk cId="2326203488" sldId="2147483679"/>
          </pc:sldLayoutMkLst>
        </pc:sldLayoutChg>
        <pc:sldLayoutChg chg="del">
          <pc:chgData name="Harry Pierson" userId="0d9bc809858885a4" providerId="LiveId" clId="{74CD9A06-65D2-4E37-9E37-3ADD2F0A978C}" dt="2026-01-27T21:33:31.617" v="462" actId="700"/>
          <pc:sldLayoutMkLst>
            <pc:docMk/>
            <pc:sldMasterMk cId="871408694" sldId="2147483661"/>
            <pc:sldLayoutMk cId="4223308008" sldId="2147483680"/>
          </pc:sldLayoutMkLst>
        </pc:sldLayoutChg>
        <pc:sldLayoutChg chg="del">
          <pc:chgData name="Harry Pierson" userId="0d9bc809858885a4" providerId="LiveId" clId="{74CD9A06-65D2-4E37-9E37-3ADD2F0A978C}" dt="2026-01-27T21:33:31.617" v="462" actId="700"/>
          <pc:sldLayoutMkLst>
            <pc:docMk/>
            <pc:sldMasterMk cId="871408694" sldId="2147483661"/>
            <pc:sldLayoutMk cId="818556108" sldId="2147483681"/>
          </pc:sldLayoutMkLst>
        </pc:sldLayoutChg>
        <pc:sldLayoutChg chg="del">
          <pc:chgData name="Harry Pierson" userId="0d9bc809858885a4" providerId="LiveId" clId="{74CD9A06-65D2-4E37-9E37-3ADD2F0A978C}" dt="2026-01-27T21:33:31.617" v="462" actId="700"/>
          <pc:sldLayoutMkLst>
            <pc:docMk/>
            <pc:sldMasterMk cId="871408694" sldId="2147483661"/>
            <pc:sldLayoutMk cId="2863791726" sldId="2147483682"/>
          </pc:sldLayoutMkLst>
        </pc:sldLayoutChg>
        <pc:sldLayoutChg chg="del">
          <pc:chgData name="Harry Pierson" userId="0d9bc809858885a4" providerId="LiveId" clId="{74CD9A06-65D2-4E37-9E37-3ADD2F0A978C}" dt="2026-01-27T21:33:31.617" v="462" actId="700"/>
          <pc:sldLayoutMkLst>
            <pc:docMk/>
            <pc:sldMasterMk cId="871408694" sldId="2147483661"/>
            <pc:sldLayoutMk cId="371948981" sldId="2147483683"/>
          </pc:sldLayoutMkLst>
        </pc:sldLayoutChg>
        <pc:sldLayoutChg chg="del">
          <pc:chgData name="Harry Pierson" userId="0d9bc809858885a4" providerId="LiveId" clId="{74CD9A06-65D2-4E37-9E37-3ADD2F0A978C}" dt="2026-01-27T21:33:31.617" v="462" actId="700"/>
          <pc:sldLayoutMkLst>
            <pc:docMk/>
            <pc:sldMasterMk cId="871408694" sldId="2147483661"/>
            <pc:sldLayoutMk cId="3410095677" sldId="2147483684"/>
          </pc:sldLayoutMkLst>
        </pc:sldLayoutChg>
        <pc:sldLayoutChg chg="del">
          <pc:chgData name="Harry Pierson" userId="0d9bc809858885a4" providerId="LiveId" clId="{74CD9A06-65D2-4E37-9E37-3ADD2F0A978C}" dt="2026-01-27T21:33:31.617" v="462" actId="700"/>
          <pc:sldLayoutMkLst>
            <pc:docMk/>
            <pc:sldMasterMk cId="871408694" sldId="2147483661"/>
            <pc:sldLayoutMk cId="2635624127" sldId="2147483685"/>
          </pc:sldLayoutMkLst>
        </pc:sldLayoutChg>
        <pc:sldLayoutChg chg="del">
          <pc:chgData name="Harry Pierson" userId="0d9bc809858885a4" providerId="LiveId" clId="{74CD9A06-65D2-4E37-9E37-3ADD2F0A978C}" dt="2026-01-27T21:33:31.617" v="462" actId="700"/>
          <pc:sldLayoutMkLst>
            <pc:docMk/>
            <pc:sldMasterMk cId="871408694" sldId="2147483661"/>
            <pc:sldLayoutMk cId="1898235744" sldId="2147483686"/>
          </pc:sldLayoutMkLst>
        </pc:sldLayoutChg>
        <pc:sldLayoutChg chg="del">
          <pc:chgData name="Harry Pierson" userId="0d9bc809858885a4" providerId="LiveId" clId="{74CD9A06-65D2-4E37-9E37-3ADD2F0A978C}" dt="2026-01-27T21:33:31.617" v="462" actId="700"/>
          <pc:sldLayoutMkLst>
            <pc:docMk/>
            <pc:sldMasterMk cId="871408694" sldId="2147483661"/>
            <pc:sldLayoutMk cId="3370518098" sldId="2147483687"/>
          </pc:sldLayoutMkLst>
        </pc:sldLayoutChg>
        <pc:sldLayoutChg chg="del">
          <pc:chgData name="Harry Pierson" userId="0d9bc809858885a4" providerId="LiveId" clId="{74CD9A06-65D2-4E37-9E37-3ADD2F0A978C}" dt="2026-01-27T21:33:31.617" v="462" actId="700"/>
          <pc:sldLayoutMkLst>
            <pc:docMk/>
            <pc:sldMasterMk cId="871408694" sldId="2147483661"/>
            <pc:sldLayoutMk cId="1395944089" sldId="2147483688"/>
          </pc:sldLayoutMkLst>
        </pc:sldLayoutChg>
        <pc:sldLayoutChg chg="del">
          <pc:chgData name="Harry Pierson" userId="0d9bc809858885a4" providerId="LiveId" clId="{74CD9A06-65D2-4E37-9E37-3ADD2F0A978C}" dt="2026-01-27T21:33:31.617" v="462" actId="700"/>
          <pc:sldLayoutMkLst>
            <pc:docMk/>
            <pc:sldMasterMk cId="871408694" sldId="2147483661"/>
            <pc:sldLayoutMk cId="1115849785" sldId="2147483689"/>
          </pc:sldLayoutMkLst>
        </pc:sldLayoutChg>
        <pc:sldLayoutChg chg="del">
          <pc:chgData name="Harry Pierson" userId="0d9bc809858885a4" providerId="LiveId" clId="{74CD9A06-65D2-4E37-9E37-3ADD2F0A978C}" dt="2026-01-27T21:33:31.617" v="462" actId="700"/>
          <pc:sldLayoutMkLst>
            <pc:docMk/>
            <pc:sldMasterMk cId="871408694" sldId="2147483661"/>
            <pc:sldLayoutMk cId="3778541946" sldId="2147483690"/>
          </pc:sldLayoutMkLst>
        </pc:sldLayoutChg>
        <pc:sldLayoutChg chg="del">
          <pc:chgData name="Harry Pierson" userId="0d9bc809858885a4" providerId="LiveId" clId="{74CD9A06-65D2-4E37-9E37-3ADD2F0A978C}" dt="2026-01-27T21:33:31.617" v="462" actId="700"/>
          <pc:sldLayoutMkLst>
            <pc:docMk/>
            <pc:sldMasterMk cId="871408694" sldId="2147483661"/>
            <pc:sldLayoutMk cId="1334889692" sldId="2147483691"/>
          </pc:sldLayoutMkLst>
        </pc:sldLayoutChg>
        <pc:sldLayoutChg chg="del">
          <pc:chgData name="Harry Pierson" userId="0d9bc809858885a4" providerId="LiveId" clId="{74CD9A06-65D2-4E37-9E37-3ADD2F0A978C}" dt="2026-01-27T21:33:31.617" v="462" actId="700"/>
          <pc:sldLayoutMkLst>
            <pc:docMk/>
            <pc:sldMasterMk cId="871408694" sldId="2147483661"/>
            <pc:sldLayoutMk cId="2489588406" sldId="2147483692"/>
          </pc:sldLayoutMkLst>
        </pc:sldLayoutChg>
        <pc:sldLayoutChg chg="del">
          <pc:chgData name="Harry Pierson" userId="0d9bc809858885a4" providerId="LiveId" clId="{74CD9A06-65D2-4E37-9E37-3ADD2F0A978C}" dt="2026-01-27T21:33:31.617" v="462" actId="700"/>
          <pc:sldLayoutMkLst>
            <pc:docMk/>
            <pc:sldMasterMk cId="871408694" sldId="2147483661"/>
            <pc:sldLayoutMk cId="1505486924" sldId="2147483693"/>
          </pc:sldLayoutMkLst>
        </pc:sldLayoutChg>
        <pc:sldLayoutChg chg="del">
          <pc:chgData name="Harry Pierson" userId="0d9bc809858885a4" providerId="LiveId" clId="{74CD9A06-65D2-4E37-9E37-3ADD2F0A978C}" dt="2026-01-27T21:33:31.617" v="462" actId="700"/>
          <pc:sldLayoutMkLst>
            <pc:docMk/>
            <pc:sldMasterMk cId="871408694" sldId="2147483661"/>
            <pc:sldLayoutMk cId="4006370710" sldId="2147483694"/>
          </pc:sldLayoutMkLst>
        </pc:sldLayoutChg>
        <pc:sldLayoutChg chg="del">
          <pc:chgData name="Harry Pierson" userId="0d9bc809858885a4" providerId="LiveId" clId="{74CD9A06-65D2-4E37-9E37-3ADD2F0A978C}" dt="2026-01-27T21:33:31.617" v="462" actId="700"/>
          <pc:sldLayoutMkLst>
            <pc:docMk/>
            <pc:sldMasterMk cId="871408694" sldId="2147483661"/>
            <pc:sldLayoutMk cId="25223050" sldId="2147483695"/>
          </pc:sldLayoutMkLst>
        </pc:sldLayoutChg>
        <pc:sldLayoutChg chg="del">
          <pc:chgData name="Harry Pierson" userId="0d9bc809858885a4" providerId="LiveId" clId="{74CD9A06-65D2-4E37-9E37-3ADD2F0A978C}" dt="2026-01-27T21:33:31.617" v="462" actId="700"/>
          <pc:sldLayoutMkLst>
            <pc:docMk/>
            <pc:sldMasterMk cId="871408694" sldId="2147483661"/>
            <pc:sldLayoutMk cId="503659474" sldId="2147483696"/>
          </pc:sldLayoutMkLst>
        </pc:sldLayoutChg>
        <pc:sldLayoutChg chg="del">
          <pc:chgData name="Harry Pierson" userId="0d9bc809858885a4" providerId="LiveId" clId="{74CD9A06-65D2-4E37-9E37-3ADD2F0A978C}" dt="2026-01-27T21:33:31.617" v="462" actId="700"/>
          <pc:sldLayoutMkLst>
            <pc:docMk/>
            <pc:sldMasterMk cId="871408694" sldId="2147483661"/>
            <pc:sldLayoutMk cId="3738163603" sldId="2147483697"/>
          </pc:sldLayoutMkLst>
        </pc:sldLayoutChg>
        <pc:sldLayoutChg chg="del">
          <pc:chgData name="Harry Pierson" userId="0d9bc809858885a4" providerId="LiveId" clId="{74CD9A06-65D2-4E37-9E37-3ADD2F0A978C}" dt="2026-01-27T21:33:31.617" v="462" actId="700"/>
          <pc:sldLayoutMkLst>
            <pc:docMk/>
            <pc:sldMasterMk cId="871408694" sldId="2147483661"/>
            <pc:sldLayoutMk cId="822788923" sldId="2147483698"/>
          </pc:sldLayoutMkLst>
        </pc:sldLayoutChg>
        <pc:sldLayoutChg chg="del">
          <pc:chgData name="Harry Pierson" userId="0d9bc809858885a4" providerId="LiveId" clId="{74CD9A06-65D2-4E37-9E37-3ADD2F0A978C}" dt="2026-01-27T21:33:31.617" v="462" actId="700"/>
          <pc:sldLayoutMkLst>
            <pc:docMk/>
            <pc:sldMasterMk cId="871408694" sldId="2147483661"/>
            <pc:sldLayoutMk cId="3647762770" sldId="2147483699"/>
          </pc:sldLayoutMkLst>
        </pc:sldLayoutChg>
        <pc:sldLayoutChg chg="del">
          <pc:chgData name="Harry Pierson" userId="0d9bc809858885a4" providerId="LiveId" clId="{74CD9A06-65D2-4E37-9E37-3ADD2F0A978C}" dt="2026-01-27T21:33:31.617" v="462" actId="700"/>
          <pc:sldLayoutMkLst>
            <pc:docMk/>
            <pc:sldMasterMk cId="871408694" sldId="2147483661"/>
            <pc:sldLayoutMk cId="596846901" sldId="2147483700"/>
          </pc:sldLayoutMkLst>
        </pc:sldLayoutChg>
        <pc:sldLayoutChg chg="del">
          <pc:chgData name="Harry Pierson" userId="0d9bc809858885a4" providerId="LiveId" clId="{74CD9A06-65D2-4E37-9E37-3ADD2F0A978C}" dt="2026-01-27T21:33:31.617" v="462" actId="700"/>
          <pc:sldLayoutMkLst>
            <pc:docMk/>
            <pc:sldMasterMk cId="871408694" sldId="2147483661"/>
            <pc:sldLayoutMk cId="1019499410" sldId="2147483701"/>
          </pc:sldLayoutMkLst>
        </pc:sldLayoutChg>
        <pc:sldLayoutChg chg="del">
          <pc:chgData name="Harry Pierson" userId="0d9bc809858885a4" providerId="LiveId" clId="{74CD9A06-65D2-4E37-9E37-3ADD2F0A978C}" dt="2026-01-27T21:33:31.617" v="462" actId="700"/>
          <pc:sldLayoutMkLst>
            <pc:docMk/>
            <pc:sldMasterMk cId="871408694" sldId="2147483661"/>
            <pc:sldLayoutMk cId="3097585378" sldId="2147483702"/>
          </pc:sldLayoutMkLst>
        </pc:sldLayoutChg>
      </pc:sldMasterChg>
      <pc:sldMasterChg chg="del delSldLayout">
        <pc:chgData name="Harry Pierson" userId="0d9bc809858885a4" providerId="LiveId" clId="{74CD9A06-65D2-4E37-9E37-3ADD2F0A978C}" dt="2026-01-27T21:51:50.143" v="810" actId="700"/>
        <pc:sldMasterMkLst>
          <pc:docMk/>
          <pc:sldMasterMk cId="1399805175" sldId="2147483661"/>
        </pc:sldMasterMkLst>
        <pc:sldLayoutChg chg="del">
          <pc:chgData name="Harry Pierson" userId="0d9bc809858885a4" providerId="LiveId" clId="{74CD9A06-65D2-4E37-9E37-3ADD2F0A978C}" dt="2026-01-27T21:51:50.143" v="810" actId="700"/>
          <pc:sldLayoutMkLst>
            <pc:docMk/>
            <pc:sldMasterMk cId="1399805175" sldId="2147483661"/>
            <pc:sldLayoutMk cId="3249892733" sldId="2147483662"/>
          </pc:sldLayoutMkLst>
        </pc:sldLayoutChg>
        <pc:sldLayoutChg chg="del">
          <pc:chgData name="Harry Pierson" userId="0d9bc809858885a4" providerId="LiveId" clId="{74CD9A06-65D2-4E37-9E37-3ADD2F0A978C}" dt="2026-01-27T21:51:50.143" v="810" actId="700"/>
          <pc:sldLayoutMkLst>
            <pc:docMk/>
            <pc:sldMasterMk cId="1399805175" sldId="2147483661"/>
            <pc:sldLayoutMk cId="2015828590" sldId="2147483663"/>
          </pc:sldLayoutMkLst>
        </pc:sldLayoutChg>
        <pc:sldLayoutChg chg="del">
          <pc:chgData name="Harry Pierson" userId="0d9bc809858885a4" providerId="LiveId" clId="{74CD9A06-65D2-4E37-9E37-3ADD2F0A978C}" dt="2026-01-27T21:51:50.143" v="810" actId="700"/>
          <pc:sldLayoutMkLst>
            <pc:docMk/>
            <pc:sldMasterMk cId="1399805175" sldId="2147483661"/>
            <pc:sldLayoutMk cId="2330375742" sldId="2147483664"/>
          </pc:sldLayoutMkLst>
        </pc:sldLayoutChg>
        <pc:sldLayoutChg chg="del">
          <pc:chgData name="Harry Pierson" userId="0d9bc809858885a4" providerId="LiveId" clId="{74CD9A06-65D2-4E37-9E37-3ADD2F0A978C}" dt="2026-01-27T21:51:50.143" v="810" actId="700"/>
          <pc:sldLayoutMkLst>
            <pc:docMk/>
            <pc:sldMasterMk cId="1399805175" sldId="2147483661"/>
            <pc:sldLayoutMk cId="2091655810" sldId="2147483665"/>
          </pc:sldLayoutMkLst>
        </pc:sldLayoutChg>
        <pc:sldLayoutChg chg="del">
          <pc:chgData name="Harry Pierson" userId="0d9bc809858885a4" providerId="LiveId" clId="{74CD9A06-65D2-4E37-9E37-3ADD2F0A978C}" dt="2026-01-27T21:51:50.143" v="810" actId="700"/>
          <pc:sldLayoutMkLst>
            <pc:docMk/>
            <pc:sldMasterMk cId="1399805175" sldId="2147483661"/>
            <pc:sldLayoutMk cId="2437609906" sldId="2147483666"/>
          </pc:sldLayoutMkLst>
        </pc:sldLayoutChg>
        <pc:sldLayoutChg chg="del">
          <pc:chgData name="Harry Pierson" userId="0d9bc809858885a4" providerId="LiveId" clId="{74CD9A06-65D2-4E37-9E37-3ADD2F0A978C}" dt="2026-01-27T21:51:50.143" v="810" actId="700"/>
          <pc:sldLayoutMkLst>
            <pc:docMk/>
            <pc:sldMasterMk cId="1399805175" sldId="2147483661"/>
            <pc:sldLayoutMk cId="503690555" sldId="2147483667"/>
          </pc:sldLayoutMkLst>
        </pc:sldLayoutChg>
        <pc:sldLayoutChg chg="del">
          <pc:chgData name="Harry Pierson" userId="0d9bc809858885a4" providerId="LiveId" clId="{74CD9A06-65D2-4E37-9E37-3ADD2F0A978C}" dt="2026-01-27T21:51:50.143" v="810" actId="700"/>
          <pc:sldLayoutMkLst>
            <pc:docMk/>
            <pc:sldMasterMk cId="1399805175" sldId="2147483661"/>
            <pc:sldLayoutMk cId="3074930954" sldId="2147483668"/>
          </pc:sldLayoutMkLst>
        </pc:sldLayoutChg>
        <pc:sldLayoutChg chg="del">
          <pc:chgData name="Harry Pierson" userId="0d9bc809858885a4" providerId="LiveId" clId="{74CD9A06-65D2-4E37-9E37-3ADD2F0A978C}" dt="2026-01-27T21:51:50.143" v="810" actId="700"/>
          <pc:sldLayoutMkLst>
            <pc:docMk/>
            <pc:sldMasterMk cId="1399805175" sldId="2147483661"/>
            <pc:sldLayoutMk cId="2141552468" sldId="2147483669"/>
          </pc:sldLayoutMkLst>
        </pc:sldLayoutChg>
        <pc:sldLayoutChg chg="del">
          <pc:chgData name="Harry Pierson" userId="0d9bc809858885a4" providerId="LiveId" clId="{74CD9A06-65D2-4E37-9E37-3ADD2F0A978C}" dt="2026-01-27T21:51:50.143" v="810" actId="700"/>
          <pc:sldLayoutMkLst>
            <pc:docMk/>
            <pc:sldMasterMk cId="1399805175" sldId="2147483661"/>
            <pc:sldLayoutMk cId="893811975" sldId="2147483670"/>
          </pc:sldLayoutMkLst>
        </pc:sldLayoutChg>
        <pc:sldLayoutChg chg="del">
          <pc:chgData name="Harry Pierson" userId="0d9bc809858885a4" providerId="LiveId" clId="{74CD9A06-65D2-4E37-9E37-3ADD2F0A978C}" dt="2026-01-27T21:51:50.143" v="810" actId="700"/>
          <pc:sldLayoutMkLst>
            <pc:docMk/>
            <pc:sldMasterMk cId="1399805175" sldId="2147483661"/>
            <pc:sldLayoutMk cId="2380681333" sldId="2147483671"/>
          </pc:sldLayoutMkLst>
        </pc:sldLayoutChg>
        <pc:sldLayoutChg chg="del">
          <pc:chgData name="Harry Pierson" userId="0d9bc809858885a4" providerId="LiveId" clId="{74CD9A06-65D2-4E37-9E37-3ADD2F0A978C}" dt="2026-01-27T21:51:50.143" v="810" actId="700"/>
          <pc:sldLayoutMkLst>
            <pc:docMk/>
            <pc:sldMasterMk cId="1399805175" sldId="2147483661"/>
            <pc:sldLayoutMk cId="1387111216" sldId="2147483672"/>
          </pc:sldLayoutMkLst>
        </pc:sldLayoutChg>
        <pc:sldLayoutChg chg="del">
          <pc:chgData name="Harry Pierson" userId="0d9bc809858885a4" providerId="LiveId" clId="{74CD9A06-65D2-4E37-9E37-3ADD2F0A978C}" dt="2026-01-27T21:51:50.143" v="810" actId="700"/>
          <pc:sldLayoutMkLst>
            <pc:docMk/>
            <pc:sldMasterMk cId="1399805175" sldId="2147483661"/>
            <pc:sldLayoutMk cId="328058035" sldId="2147483673"/>
          </pc:sldLayoutMkLst>
        </pc:sldLayoutChg>
        <pc:sldLayoutChg chg="del">
          <pc:chgData name="Harry Pierson" userId="0d9bc809858885a4" providerId="LiveId" clId="{74CD9A06-65D2-4E37-9E37-3ADD2F0A978C}" dt="2026-01-27T21:51:50.143" v="810" actId="700"/>
          <pc:sldLayoutMkLst>
            <pc:docMk/>
            <pc:sldMasterMk cId="1399805175" sldId="2147483661"/>
            <pc:sldLayoutMk cId="1623221765" sldId="2147483674"/>
          </pc:sldLayoutMkLst>
        </pc:sldLayoutChg>
        <pc:sldLayoutChg chg="del">
          <pc:chgData name="Harry Pierson" userId="0d9bc809858885a4" providerId="LiveId" clId="{74CD9A06-65D2-4E37-9E37-3ADD2F0A978C}" dt="2026-01-27T21:51:50.143" v="810" actId="700"/>
          <pc:sldLayoutMkLst>
            <pc:docMk/>
            <pc:sldMasterMk cId="1399805175" sldId="2147483661"/>
            <pc:sldLayoutMk cId="1139691002" sldId="2147483675"/>
          </pc:sldLayoutMkLst>
        </pc:sldLayoutChg>
        <pc:sldLayoutChg chg="del">
          <pc:chgData name="Harry Pierson" userId="0d9bc809858885a4" providerId="LiveId" clId="{74CD9A06-65D2-4E37-9E37-3ADD2F0A978C}" dt="2026-01-27T21:51:50.143" v="810" actId="700"/>
          <pc:sldLayoutMkLst>
            <pc:docMk/>
            <pc:sldMasterMk cId="1399805175" sldId="2147483661"/>
            <pc:sldLayoutMk cId="1687666745" sldId="2147483676"/>
          </pc:sldLayoutMkLst>
        </pc:sldLayoutChg>
        <pc:sldLayoutChg chg="del">
          <pc:chgData name="Harry Pierson" userId="0d9bc809858885a4" providerId="LiveId" clId="{74CD9A06-65D2-4E37-9E37-3ADD2F0A978C}" dt="2026-01-27T21:51:50.143" v="810" actId="700"/>
          <pc:sldLayoutMkLst>
            <pc:docMk/>
            <pc:sldMasterMk cId="1399805175" sldId="2147483661"/>
            <pc:sldLayoutMk cId="4024703931" sldId="2147483677"/>
          </pc:sldLayoutMkLst>
        </pc:sldLayoutChg>
        <pc:sldLayoutChg chg="del">
          <pc:chgData name="Harry Pierson" userId="0d9bc809858885a4" providerId="LiveId" clId="{74CD9A06-65D2-4E37-9E37-3ADD2F0A978C}" dt="2026-01-27T21:51:50.143" v="810" actId="700"/>
          <pc:sldLayoutMkLst>
            <pc:docMk/>
            <pc:sldMasterMk cId="1399805175" sldId="2147483661"/>
            <pc:sldLayoutMk cId="4196477546" sldId="2147483678"/>
          </pc:sldLayoutMkLst>
        </pc:sldLayoutChg>
        <pc:sldLayoutChg chg="del">
          <pc:chgData name="Harry Pierson" userId="0d9bc809858885a4" providerId="LiveId" clId="{74CD9A06-65D2-4E37-9E37-3ADD2F0A978C}" dt="2026-01-27T21:51:50.143" v="810" actId="700"/>
          <pc:sldLayoutMkLst>
            <pc:docMk/>
            <pc:sldMasterMk cId="1399805175" sldId="2147483661"/>
            <pc:sldLayoutMk cId="435523352" sldId="2147483679"/>
          </pc:sldLayoutMkLst>
        </pc:sldLayoutChg>
        <pc:sldLayoutChg chg="del">
          <pc:chgData name="Harry Pierson" userId="0d9bc809858885a4" providerId="LiveId" clId="{74CD9A06-65D2-4E37-9E37-3ADD2F0A978C}" dt="2026-01-27T21:51:50.143" v="810" actId="700"/>
          <pc:sldLayoutMkLst>
            <pc:docMk/>
            <pc:sldMasterMk cId="1399805175" sldId="2147483661"/>
            <pc:sldLayoutMk cId="3422337458" sldId="2147483680"/>
          </pc:sldLayoutMkLst>
        </pc:sldLayoutChg>
        <pc:sldLayoutChg chg="del">
          <pc:chgData name="Harry Pierson" userId="0d9bc809858885a4" providerId="LiveId" clId="{74CD9A06-65D2-4E37-9E37-3ADD2F0A978C}" dt="2026-01-27T21:51:50.143" v="810" actId="700"/>
          <pc:sldLayoutMkLst>
            <pc:docMk/>
            <pc:sldMasterMk cId="1399805175" sldId="2147483661"/>
            <pc:sldLayoutMk cId="3773021532" sldId="2147483681"/>
          </pc:sldLayoutMkLst>
        </pc:sldLayoutChg>
        <pc:sldLayoutChg chg="del">
          <pc:chgData name="Harry Pierson" userId="0d9bc809858885a4" providerId="LiveId" clId="{74CD9A06-65D2-4E37-9E37-3ADD2F0A978C}" dt="2026-01-27T21:51:50.143" v="810" actId="700"/>
          <pc:sldLayoutMkLst>
            <pc:docMk/>
            <pc:sldMasterMk cId="1399805175" sldId="2147483661"/>
            <pc:sldLayoutMk cId="1353830740" sldId="2147483682"/>
          </pc:sldLayoutMkLst>
        </pc:sldLayoutChg>
        <pc:sldLayoutChg chg="del">
          <pc:chgData name="Harry Pierson" userId="0d9bc809858885a4" providerId="LiveId" clId="{74CD9A06-65D2-4E37-9E37-3ADD2F0A978C}" dt="2026-01-27T21:51:50.143" v="810" actId="700"/>
          <pc:sldLayoutMkLst>
            <pc:docMk/>
            <pc:sldMasterMk cId="1399805175" sldId="2147483661"/>
            <pc:sldLayoutMk cId="3649693213" sldId="2147483683"/>
          </pc:sldLayoutMkLst>
        </pc:sldLayoutChg>
        <pc:sldLayoutChg chg="del">
          <pc:chgData name="Harry Pierson" userId="0d9bc809858885a4" providerId="LiveId" clId="{74CD9A06-65D2-4E37-9E37-3ADD2F0A978C}" dt="2026-01-27T21:51:50.143" v="810" actId="700"/>
          <pc:sldLayoutMkLst>
            <pc:docMk/>
            <pc:sldMasterMk cId="1399805175" sldId="2147483661"/>
            <pc:sldLayoutMk cId="3337369812" sldId="2147483684"/>
          </pc:sldLayoutMkLst>
        </pc:sldLayoutChg>
        <pc:sldLayoutChg chg="del">
          <pc:chgData name="Harry Pierson" userId="0d9bc809858885a4" providerId="LiveId" clId="{74CD9A06-65D2-4E37-9E37-3ADD2F0A978C}" dt="2026-01-27T21:51:50.143" v="810" actId="700"/>
          <pc:sldLayoutMkLst>
            <pc:docMk/>
            <pc:sldMasterMk cId="1399805175" sldId="2147483661"/>
            <pc:sldLayoutMk cId="1867599731" sldId="2147483685"/>
          </pc:sldLayoutMkLst>
        </pc:sldLayoutChg>
        <pc:sldLayoutChg chg="del">
          <pc:chgData name="Harry Pierson" userId="0d9bc809858885a4" providerId="LiveId" clId="{74CD9A06-65D2-4E37-9E37-3ADD2F0A978C}" dt="2026-01-27T21:51:50.143" v="810" actId="700"/>
          <pc:sldLayoutMkLst>
            <pc:docMk/>
            <pc:sldMasterMk cId="1399805175" sldId="2147483661"/>
            <pc:sldLayoutMk cId="1299119602" sldId="2147483686"/>
          </pc:sldLayoutMkLst>
        </pc:sldLayoutChg>
        <pc:sldLayoutChg chg="del">
          <pc:chgData name="Harry Pierson" userId="0d9bc809858885a4" providerId="LiveId" clId="{74CD9A06-65D2-4E37-9E37-3ADD2F0A978C}" dt="2026-01-27T21:51:50.143" v="810" actId="700"/>
          <pc:sldLayoutMkLst>
            <pc:docMk/>
            <pc:sldMasterMk cId="1399805175" sldId="2147483661"/>
            <pc:sldLayoutMk cId="1512570047" sldId="2147483687"/>
          </pc:sldLayoutMkLst>
        </pc:sldLayoutChg>
        <pc:sldLayoutChg chg="del">
          <pc:chgData name="Harry Pierson" userId="0d9bc809858885a4" providerId="LiveId" clId="{74CD9A06-65D2-4E37-9E37-3ADD2F0A978C}" dt="2026-01-27T21:51:50.143" v="810" actId="700"/>
          <pc:sldLayoutMkLst>
            <pc:docMk/>
            <pc:sldMasterMk cId="1399805175" sldId="2147483661"/>
            <pc:sldLayoutMk cId="325524781" sldId="2147483688"/>
          </pc:sldLayoutMkLst>
        </pc:sldLayoutChg>
        <pc:sldLayoutChg chg="del">
          <pc:chgData name="Harry Pierson" userId="0d9bc809858885a4" providerId="LiveId" clId="{74CD9A06-65D2-4E37-9E37-3ADD2F0A978C}" dt="2026-01-27T21:51:50.143" v="810" actId="700"/>
          <pc:sldLayoutMkLst>
            <pc:docMk/>
            <pc:sldMasterMk cId="1399805175" sldId="2147483661"/>
            <pc:sldLayoutMk cId="1244997172" sldId="2147483689"/>
          </pc:sldLayoutMkLst>
        </pc:sldLayoutChg>
        <pc:sldLayoutChg chg="del">
          <pc:chgData name="Harry Pierson" userId="0d9bc809858885a4" providerId="LiveId" clId="{74CD9A06-65D2-4E37-9E37-3ADD2F0A978C}" dt="2026-01-27T21:51:50.143" v="810" actId="700"/>
          <pc:sldLayoutMkLst>
            <pc:docMk/>
            <pc:sldMasterMk cId="1399805175" sldId="2147483661"/>
            <pc:sldLayoutMk cId="1455709151" sldId="2147483690"/>
          </pc:sldLayoutMkLst>
        </pc:sldLayoutChg>
        <pc:sldLayoutChg chg="del">
          <pc:chgData name="Harry Pierson" userId="0d9bc809858885a4" providerId="LiveId" clId="{74CD9A06-65D2-4E37-9E37-3ADD2F0A978C}" dt="2026-01-27T21:51:50.143" v="810" actId="700"/>
          <pc:sldLayoutMkLst>
            <pc:docMk/>
            <pc:sldMasterMk cId="1399805175" sldId="2147483661"/>
            <pc:sldLayoutMk cId="2369993085" sldId="2147483691"/>
          </pc:sldLayoutMkLst>
        </pc:sldLayoutChg>
        <pc:sldLayoutChg chg="del">
          <pc:chgData name="Harry Pierson" userId="0d9bc809858885a4" providerId="LiveId" clId="{74CD9A06-65D2-4E37-9E37-3ADD2F0A978C}" dt="2026-01-27T21:51:50.143" v="810" actId="700"/>
          <pc:sldLayoutMkLst>
            <pc:docMk/>
            <pc:sldMasterMk cId="1399805175" sldId="2147483661"/>
            <pc:sldLayoutMk cId="556752662" sldId="2147483692"/>
          </pc:sldLayoutMkLst>
        </pc:sldLayoutChg>
        <pc:sldLayoutChg chg="del">
          <pc:chgData name="Harry Pierson" userId="0d9bc809858885a4" providerId="LiveId" clId="{74CD9A06-65D2-4E37-9E37-3ADD2F0A978C}" dt="2026-01-27T21:51:50.143" v="810" actId="700"/>
          <pc:sldLayoutMkLst>
            <pc:docMk/>
            <pc:sldMasterMk cId="1399805175" sldId="2147483661"/>
            <pc:sldLayoutMk cId="19306908" sldId="2147483693"/>
          </pc:sldLayoutMkLst>
        </pc:sldLayoutChg>
        <pc:sldLayoutChg chg="del">
          <pc:chgData name="Harry Pierson" userId="0d9bc809858885a4" providerId="LiveId" clId="{74CD9A06-65D2-4E37-9E37-3ADD2F0A978C}" dt="2026-01-27T21:51:50.143" v="810" actId="700"/>
          <pc:sldLayoutMkLst>
            <pc:docMk/>
            <pc:sldMasterMk cId="1399805175" sldId="2147483661"/>
            <pc:sldLayoutMk cId="1383454030" sldId="2147483694"/>
          </pc:sldLayoutMkLst>
        </pc:sldLayoutChg>
        <pc:sldLayoutChg chg="del">
          <pc:chgData name="Harry Pierson" userId="0d9bc809858885a4" providerId="LiveId" clId="{74CD9A06-65D2-4E37-9E37-3ADD2F0A978C}" dt="2026-01-27T21:51:50.143" v="810" actId="700"/>
          <pc:sldLayoutMkLst>
            <pc:docMk/>
            <pc:sldMasterMk cId="1399805175" sldId="2147483661"/>
            <pc:sldLayoutMk cId="821415124" sldId="2147483695"/>
          </pc:sldLayoutMkLst>
        </pc:sldLayoutChg>
        <pc:sldLayoutChg chg="del">
          <pc:chgData name="Harry Pierson" userId="0d9bc809858885a4" providerId="LiveId" clId="{74CD9A06-65D2-4E37-9E37-3ADD2F0A978C}" dt="2026-01-27T21:51:50.143" v="810" actId="700"/>
          <pc:sldLayoutMkLst>
            <pc:docMk/>
            <pc:sldMasterMk cId="1399805175" sldId="2147483661"/>
            <pc:sldLayoutMk cId="2136699423" sldId="2147483696"/>
          </pc:sldLayoutMkLst>
        </pc:sldLayoutChg>
        <pc:sldLayoutChg chg="del">
          <pc:chgData name="Harry Pierson" userId="0d9bc809858885a4" providerId="LiveId" clId="{74CD9A06-65D2-4E37-9E37-3ADD2F0A978C}" dt="2026-01-27T21:51:50.143" v="810" actId="700"/>
          <pc:sldLayoutMkLst>
            <pc:docMk/>
            <pc:sldMasterMk cId="1399805175" sldId="2147483661"/>
            <pc:sldLayoutMk cId="2740657095" sldId="2147483697"/>
          </pc:sldLayoutMkLst>
        </pc:sldLayoutChg>
        <pc:sldLayoutChg chg="del">
          <pc:chgData name="Harry Pierson" userId="0d9bc809858885a4" providerId="LiveId" clId="{74CD9A06-65D2-4E37-9E37-3ADD2F0A978C}" dt="2026-01-27T21:51:50.143" v="810" actId="700"/>
          <pc:sldLayoutMkLst>
            <pc:docMk/>
            <pc:sldMasterMk cId="1399805175" sldId="2147483661"/>
            <pc:sldLayoutMk cId="341754200" sldId="2147483698"/>
          </pc:sldLayoutMkLst>
        </pc:sldLayoutChg>
        <pc:sldLayoutChg chg="del">
          <pc:chgData name="Harry Pierson" userId="0d9bc809858885a4" providerId="LiveId" clId="{74CD9A06-65D2-4E37-9E37-3ADD2F0A978C}" dt="2026-01-27T21:51:50.143" v="810" actId="700"/>
          <pc:sldLayoutMkLst>
            <pc:docMk/>
            <pc:sldMasterMk cId="1399805175" sldId="2147483661"/>
            <pc:sldLayoutMk cId="2969480174" sldId="2147483699"/>
          </pc:sldLayoutMkLst>
        </pc:sldLayoutChg>
        <pc:sldLayoutChg chg="del">
          <pc:chgData name="Harry Pierson" userId="0d9bc809858885a4" providerId="LiveId" clId="{74CD9A06-65D2-4E37-9E37-3ADD2F0A978C}" dt="2026-01-27T21:51:50.143" v="810" actId="700"/>
          <pc:sldLayoutMkLst>
            <pc:docMk/>
            <pc:sldMasterMk cId="1399805175" sldId="2147483661"/>
            <pc:sldLayoutMk cId="1665916479" sldId="2147483700"/>
          </pc:sldLayoutMkLst>
        </pc:sldLayoutChg>
        <pc:sldLayoutChg chg="del">
          <pc:chgData name="Harry Pierson" userId="0d9bc809858885a4" providerId="LiveId" clId="{74CD9A06-65D2-4E37-9E37-3ADD2F0A978C}" dt="2026-01-27T21:51:50.143" v="810" actId="700"/>
          <pc:sldLayoutMkLst>
            <pc:docMk/>
            <pc:sldMasterMk cId="1399805175" sldId="2147483661"/>
            <pc:sldLayoutMk cId="2299031772" sldId="2147483701"/>
          </pc:sldLayoutMkLst>
        </pc:sldLayoutChg>
        <pc:sldLayoutChg chg="del">
          <pc:chgData name="Harry Pierson" userId="0d9bc809858885a4" providerId="LiveId" clId="{74CD9A06-65D2-4E37-9E37-3ADD2F0A978C}" dt="2026-01-27T21:51:50.143" v="810" actId="700"/>
          <pc:sldLayoutMkLst>
            <pc:docMk/>
            <pc:sldMasterMk cId="1399805175" sldId="2147483661"/>
            <pc:sldLayoutMk cId="2793779193" sldId="2147483702"/>
          </pc:sldLayoutMkLst>
        </pc:sldLayoutChg>
      </pc:sldMasterChg>
      <pc:sldMasterChg chg="del delSldLayout">
        <pc:chgData name="Harry Pierson" userId="0d9bc809858885a4" providerId="LiveId" clId="{74CD9A06-65D2-4E37-9E37-3ADD2F0A978C}" dt="2026-01-27T22:41:07.574" v="1877" actId="47"/>
        <pc:sldMasterMkLst>
          <pc:docMk/>
          <pc:sldMasterMk cId="1624570523" sldId="2147483661"/>
        </pc:sldMasterMkLst>
        <pc:sldLayoutChg chg="del">
          <pc:chgData name="Harry Pierson" userId="0d9bc809858885a4" providerId="LiveId" clId="{74CD9A06-65D2-4E37-9E37-3ADD2F0A978C}" dt="2026-01-27T22:41:07.574" v="1877" actId="47"/>
          <pc:sldLayoutMkLst>
            <pc:docMk/>
            <pc:sldMasterMk cId="1624570523" sldId="2147483661"/>
            <pc:sldLayoutMk cId="720468666" sldId="2147483662"/>
          </pc:sldLayoutMkLst>
        </pc:sldLayoutChg>
        <pc:sldLayoutChg chg="del">
          <pc:chgData name="Harry Pierson" userId="0d9bc809858885a4" providerId="LiveId" clId="{74CD9A06-65D2-4E37-9E37-3ADD2F0A978C}" dt="2026-01-27T22:41:07.574" v="1877" actId="47"/>
          <pc:sldLayoutMkLst>
            <pc:docMk/>
            <pc:sldMasterMk cId="1624570523" sldId="2147483661"/>
            <pc:sldLayoutMk cId="1712362288" sldId="2147483663"/>
          </pc:sldLayoutMkLst>
        </pc:sldLayoutChg>
        <pc:sldLayoutChg chg="del">
          <pc:chgData name="Harry Pierson" userId="0d9bc809858885a4" providerId="LiveId" clId="{74CD9A06-65D2-4E37-9E37-3ADD2F0A978C}" dt="2026-01-27T22:41:07.574" v="1877" actId="47"/>
          <pc:sldLayoutMkLst>
            <pc:docMk/>
            <pc:sldMasterMk cId="1624570523" sldId="2147483661"/>
            <pc:sldLayoutMk cId="1465765327" sldId="2147483664"/>
          </pc:sldLayoutMkLst>
        </pc:sldLayoutChg>
        <pc:sldLayoutChg chg="del">
          <pc:chgData name="Harry Pierson" userId="0d9bc809858885a4" providerId="LiveId" clId="{74CD9A06-65D2-4E37-9E37-3ADD2F0A978C}" dt="2026-01-27T22:41:07.574" v="1877" actId="47"/>
          <pc:sldLayoutMkLst>
            <pc:docMk/>
            <pc:sldMasterMk cId="1624570523" sldId="2147483661"/>
            <pc:sldLayoutMk cId="2790160369" sldId="2147483665"/>
          </pc:sldLayoutMkLst>
        </pc:sldLayoutChg>
        <pc:sldLayoutChg chg="del">
          <pc:chgData name="Harry Pierson" userId="0d9bc809858885a4" providerId="LiveId" clId="{74CD9A06-65D2-4E37-9E37-3ADD2F0A978C}" dt="2026-01-27T22:41:07.574" v="1877" actId="47"/>
          <pc:sldLayoutMkLst>
            <pc:docMk/>
            <pc:sldMasterMk cId="1624570523" sldId="2147483661"/>
            <pc:sldLayoutMk cId="4052708122" sldId="2147483666"/>
          </pc:sldLayoutMkLst>
        </pc:sldLayoutChg>
        <pc:sldLayoutChg chg="del">
          <pc:chgData name="Harry Pierson" userId="0d9bc809858885a4" providerId="LiveId" clId="{74CD9A06-65D2-4E37-9E37-3ADD2F0A978C}" dt="2026-01-27T22:41:07.574" v="1877" actId="47"/>
          <pc:sldLayoutMkLst>
            <pc:docMk/>
            <pc:sldMasterMk cId="1624570523" sldId="2147483661"/>
            <pc:sldLayoutMk cId="2330544049" sldId="2147483667"/>
          </pc:sldLayoutMkLst>
        </pc:sldLayoutChg>
        <pc:sldLayoutChg chg="del">
          <pc:chgData name="Harry Pierson" userId="0d9bc809858885a4" providerId="LiveId" clId="{74CD9A06-65D2-4E37-9E37-3ADD2F0A978C}" dt="2026-01-27T22:41:07.574" v="1877" actId="47"/>
          <pc:sldLayoutMkLst>
            <pc:docMk/>
            <pc:sldMasterMk cId="1624570523" sldId="2147483661"/>
            <pc:sldLayoutMk cId="1798765065" sldId="2147483668"/>
          </pc:sldLayoutMkLst>
        </pc:sldLayoutChg>
        <pc:sldLayoutChg chg="del">
          <pc:chgData name="Harry Pierson" userId="0d9bc809858885a4" providerId="LiveId" clId="{74CD9A06-65D2-4E37-9E37-3ADD2F0A978C}" dt="2026-01-27T22:41:07.574" v="1877" actId="47"/>
          <pc:sldLayoutMkLst>
            <pc:docMk/>
            <pc:sldMasterMk cId="1624570523" sldId="2147483661"/>
            <pc:sldLayoutMk cId="1092236049" sldId="2147483669"/>
          </pc:sldLayoutMkLst>
        </pc:sldLayoutChg>
        <pc:sldLayoutChg chg="del">
          <pc:chgData name="Harry Pierson" userId="0d9bc809858885a4" providerId="LiveId" clId="{74CD9A06-65D2-4E37-9E37-3ADD2F0A978C}" dt="2026-01-27T22:41:07.574" v="1877" actId="47"/>
          <pc:sldLayoutMkLst>
            <pc:docMk/>
            <pc:sldMasterMk cId="1624570523" sldId="2147483661"/>
            <pc:sldLayoutMk cId="3561112302" sldId="2147483670"/>
          </pc:sldLayoutMkLst>
        </pc:sldLayoutChg>
        <pc:sldLayoutChg chg="del">
          <pc:chgData name="Harry Pierson" userId="0d9bc809858885a4" providerId="LiveId" clId="{74CD9A06-65D2-4E37-9E37-3ADD2F0A978C}" dt="2026-01-27T22:41:07.574" v="1877" actId="47"/>
          <pc:sldLayoutMkLst>
            <pc:docMk/>
            <pc:sldMasterMk cId="1624570523" sldId="2147483661"/>
            <pc:sldLayoutMk cId="922466613" sldId="2147483671"/>
          </pc:sldLayoutMkLst>
        </pc:sldLayoutChg>
        <pc:sldLayoutChg chg="del">
          <pc:chgData name="Harry Pierson" userId="0d9bc809858885a4" providerId="LiveId" clId="{74CD9A06-65D2-4E37-9E37-3ADD2F0A978C}" dt="2026-01-27T22:41:07.574" v="1877" actId="47"/>
          <pc:sldLayoutMkLst>
            <pc:docMk/>
            <pc:sldMasterMk cId="1624570523" sldId="2147483661"/>
            <pc:sldLayoutMk cId="3560519990" sldId="2147483672"/>
          </pc:sldLayoutMkLst>
        </pc:sldLayoutChg>
        <pc:sldLayoutChg chg="del">
          <pc:chgData name="Harry Pierson" userId="0d9bc809858885a4" providerId="LiveId" clId="{74CD9A06-65D2-4E37-9E37-3ADD2F0A978C}" dt="2026-01-27T22:41:07.574" v="1877" actId="47"/>
          <pc:sldLayoutMkLst>
            <pc:docMk/>
            <pc:sldMasterMk cId="1624570523" sldId="2147483661"/>
            <pc:sldLayoutMk cId="2314331697" sldId="2147483673"/>
          </pc:sldLayoutMkLst>
        </pc:sldLayoutChg>
        <pc:sldLayoutChg chg="del">
          <pc:chgData name="Harry Pierson" userId="0d9bc809858885a4" providerId="LiveId" clId="{74CD9A06-65D2-4E37-9E37-3ADD2F0A978C}" dt="2026-01-27T22:41:07.574" v="1877" actId="47"/>
          <pc:sldLayoutMkLst>
            <pc:docMk/>
            <pc:sldMasterMk cId="1624570523" sldId="2147483661"/>
            <pc:sldLayoutMk cId="990687500" sldId="2147483674"/>
          </pc:sldLayoutMkLst>
        </pc:sldLayoutChg>
        <pc:sldLayoutChg chg="del">
          <pc:chgData name="Harry Pierson" userId="0d9bc809858885a4" providerId="LiveId" clId="{74CD9A06-65D2-4E37-9E37-3ADD2F0A978C}" dt="2026-01-27T22:41:07.574" v="1877" actId="47"/>
          <pc:sldLayoutMkLst>
            <pc:docMk/>
            <pc:sldMasterMk cId="1624570523" sldId="2147483661"/>
            <pc:sldLayoutMk cId="702237123" sldId="2147483675"/>
          </pc:sldLayoutMkLst>
        </pc:sldLayoutChg>
        <pc:sldLayoutChg chg="del">
          <pc:chgData name="Harry Pierson" userId="0d9bc809858885a4" providerId="LiveId" clId="{74CD9A06-65D2-4E37-9E37-3ADD2F0A978C}" dt="2026-01-27T22:41:07.574" v="1877" actId="47"/>
          <pc:sldLayoutMkLst>
            <pc:docMk/>
            <pc:sldMasterMk cId="1624570523" sldId="2147483661"/>
            <pc:sldLayoutMk cId="2242235621" sldId="2147483676"/>
          </pc:sldLayoutMkLst>
        </pc:sldLayoutChg>
        <pc:sldLayoutChg chg="del">
          <pc:chgData name="Harry Pierson" userId="0d9bc809858885a4" providerId="LiveId" clId="{74CD9A06-65D2-4E37-9E37-3ADD2F0A978C}" dt="2026-01-27T22:41:07.574" v="1877" actId="47"/>
          <pc:sldLayoutMkLst>
            <pc:docMk/>
            <pc:sldMasterMk cId="1624570523" sldId="2147483661"/>
            <pc:sldLayoutMk cId="1077682341" sldId="2147483677"/>
          </pc:sldLayoutMkLst>
        </pc:sldLayoutChg>
        <pc:sldLayoutChg chg="del">
          <pc:chgData name="Harry Pierson" userId="0d9bc809858885a4" providerId="LiveId" clId="{74CD9A06-65D2-4E37-9E37-3ADD2F0A978C}" dt="2026-01-27T22:41:07.574" v="1877" actId="47"/>
          <pc:sldLayoutMkLst>
            <pc:docMk/>
            <pc:sldMasterMk cId="1624570523" sldId="2147483661"/>
            <pc:sldLayoutMk cId="4101848333" sldId="2147483678"/>
          </pc:sldLayoutMkLst>
        </pc:sldLayoutChg>
        <pc:sldLayoutChg chg="del">
          <pc:chgData name="Harry Pierson" userId="0d9bc809858885a4" providerId="LiveId" clId="{74CD9A06-65D2-4E37-9E37-3ADD2F0A978C}" dt="2026-01-27T22:41:07.574" v="1877" actId="47"/>
          <pc:sldLayoutMkLst>
            <pc:docMk/>
            <pc:sldMasterMk cId="1624570523" sldId="2147483661"/>
            <pc:sldLayoutMk cId="334493390" sldId="2147483679"/>
          </pc:sldLayoutMkLst>
        </pc:sldLayoutChg>
        <pc:sldLayoutChg chg="del">
          <pc:chgData name="Harry Pierson" userId="0d9bc809858885a4" providerId="LiveId" clId="{74CD9A06-65D2-4E37-9E37-3ADD2F0A978C}" dt="2026-01-27T22:41:07.574" v="1877" actId="47"/>
          <pc:sldLayoutMkLst>
            <pc:docMk/>
            <pc:sldMasterMk cId="1624570523" sldId="2147483661"/>
            <pc:sldLayoutMk cId="1758943124" sldId="2147483680"/>
          </pc:sldLayoutMkLst>
        </pc:sldLayoutChg>
        <pc:sldLayoutChg chg="del">
          <pc:chgData name="Harry Pierson" userId="0d9bc809858885a4" providerId="LiveId" clId="{74CD9A06-65D2-4E37-9E37-3ADD2F0A978C}" dt="2026-01-27T22:41:07.574" v="1877" actId="47"/>
          <pc:sldLayoutMkLst>
            <pc:docMk/>
            <pc:sldMasterMk cId="1624570523" sldId="2147483661"/>
            <pc:sldLayoutMk cId="768066935" sldId="2147483681"/>
          </pc:sldLayoutMkLst>
        </pc:sldLayoutChg>
        <pc:sldLayoutChg chg="del">
          <pc:chgData name="Harry Pierson" userId="0d9bc809858885a4" providerId="LiveId" clId="{74CD9A06-65D2-4E37-9E37-3ADD2F0A978C}" dt="2026-01-27T22:41:07.574" v="1877" actId="47"/>
          <pc:sldLayoutMkLst>
            <pc:docMk/>
            <pc:sldMasterMk cId="1624570523" sldId="2147483661"/>
            <pc:sldLayoutMk cId="3406731711" sldId="2147483682"/>
          </pc:sldLayoutMkLst>
        </pc:sldLayoutChg>
        <pc:sldLayoutChg chg="del">
          <pc:chgData name="Harry Pierson" userId="0d9bc809858885a4" providerId="LiveId" clId="{74CD9A06-65D2-4E37-9E37-3ADD2F0A978C}" dt="2026-01-27T22:41:07.574" v="1877" actId="47"/>
          <pc:sldLayoutMkLst>
            <pc:docMk/>
            <pc:sldMasterMk cId="1624570523" sldId="2147483661"/>
            <pc:sldLayoutMk cId="2894865364" sldId="2147483683"/>
          </pc:sldLayoutMkLst>
        </pc:sldLayoutChg>
        <pc:sldLayoutChg chg="del">
          <pc:chgData name="Harry Pierson" userId="0d9bc809858885a4" providerId="LiveId" clId="{74CD9A06-65D2-4E37-9E37-3ADD2F0A978C}" dt="2026-01-27T22:41:07.574" v="1877" actId="47"/>
          <pc:sldLayoutMkLst>
            <pc:docMk/>
            <pc:sldMasterMk cId="1624570523" sldId="2147483661"/>
            <pc:sldLayoutMk cId="2665080524" sldId="2147483684"/>
          </pc:sldLayoutMkLst>
        </pc:sldLayoutChg>
        <pc:sldLayoutChg chg="del">
          <pc:chgData name="Harry Pierson" userId="0d9bc809858885a4" providerId="LiveId" clId="{74CD9A06-65D2-4E37-9E37-3ADD2F0A978C}" dt="2026-01-27T22:41:07.574" v="1877" actId="47"/>
          <pc:sldLayoutMkLst>
            <pc:docMk/>
            <pc:sldMasterMk cId="1624570523" sldId="2147483661"/>
            <pc:sldLayoutMk cId="4007008675" sldId="2147483685"/>
          </pc:sldLayoutMkLst>
        </pc:sldLayoutChg>
        <pc:sldLayoutChg chg="del">
          <pc:chgData name="Harry Pierson" userId="0d9bc809858885a4" providerId="LiveId" clId="{74CD9A06-65D2-4E37-9E37-3ADD2F0A978C}" dt="2026-01-27T22:41:07.574" v="1877" actId="47"/>
          <pc:sldLayoutMkLst>
            <pc:docMk/>
            <pc:sldMasterMk cId="1624570523" sldId="2147483661"/>
            <pc:sldLayoutMk cId="47567558" sldId="2147483686"/>
          </pc:sldLayoutMkLst>
        </pc:sldLayoutChg>
        <pc:sldLayoutChg chg="del">
          <pc:chgData name="Harry Pierson" userId="0d9bc809858885a4" providerId="LiveId" clId="{74CD9A06-65D2-4E37-9E37-3ADD2F0A978C}" dt="2026-01-27T22:41:07.574" v="1877" actId="47"/>
          <pc:sldLayoutMkLst>
            <pc:docMk/>
            <pc:sldMasterMk cId="1624570523" sldId="2147483661"/>
            <pc:sldLayoutMk cId="3947449875" sldId="2147483687"/>
          </pc:sldLayoutMkLst>
        </pc:sldLayoutChg>
        <pc:sldLayoutChg chg="del">
          <pc:chgData name="Harry Pierson" userId="0d9bc809858885a4" providerId="LiveId" clId="{74CD9A06-65D2-4E37-9E37-3ADD2F0A978C}" dt="2026-01-27T22:41:07.574" v="1877" actId="47"/>
          <pc:sldLayoutMkLst>
            <pc:docMk/>
            <pc:sldMasterMk cId="1624570523" sldId="2147483661"/>
            <pc:sldLayoutMk cId="2081325935" sldId="2147483688"/>
          </pc:sldLayoutMkLst>
        </pc:sldLayoutChg>
        <pc:sldLayoutChg chg="del">
          <pc:chgData name="Harry Pierson" userId="0d9bc809858885a4" providerId="LiveId" clId="{74CD9A06-65D2-4E37-9E37-3ADD2F0A978C}" dt="2026-01-27T22:41:07.574" v="1877" actId="47"/>
          <pc:sldLayoutMkLst>
            <pc:docMk/>
            <pc:sldMasterMk cId="1624570523" sldId="2147483661"/>
            <pc:sldLayoutMk cId="7123637" sldId="2147483689"/>
          </pc:sldLayoutMkLst>
        </pc:sldLayoutChg>
        <pc:sldLayoutChg chg="del">
          <pc:chgData name="Harry Pierson" userId="0d9bc809858885a4" providerId="LiveId" clId="{74CD9A06-65D2-4E37-9E37-3ADD2F0A978C}" dt="2026-01-27T22:41:07.574" v="1877" actId="47"/>
          <pc:sldLayoutMkLst>
            <pc:docMk/>
            <pc:sldMasterMk cId="1624570523" sldId="2147483661"/>
            <pc:sldLayoutMk cId="4003056746" sldId="2147483690"/>
          </pc:sldLayoutMkLst>
        </pc:sldLayoutChg>
        <pc:sldLayoutChg chg="del">
          <pc:chgData name="Harry Pierson" userId="0d9bc809858885a4" providerId="LiveId" clId="{74CD9A06-65D2-4E37-9E37-3ADD2F0A978C}" dt="2026-01-27T22:41:07.574" v="1877" actId="47"/>
          <pc:sldLayoutMkLst>
            <pc:docMk/>
            <pc:sldMasterMk cId="1624570523" sldId="2147483661"/>
            <pc:sldLayoutMk cId="3277628240" sldId="2147483691"/>
          </pc:sldLayoutMkLst>
        </pc:sldLayoutChg>
        <pc:sldLayoutChg chg="del">
          <pc:chgData name="Harry Pierson" userId="0d9bc809858885a4" providerId="LiveId" clId="{74CD9A06-65D2-4E37-9E37-3ADD2F0A978C}" dt="2026-01-27T22:41:07.574" v="1877" actId="47"/>
          <pc:sldLayoutMkLst>
            <pc:docMk/>
            <pc:sldMasterMk cId="1624570523" sldId="2147483661"/>
            <pc:sldLayoutMk cId="2584329986" sldId="2147483692"/>
          </pc:sldLayoutMkLst>
        </pc:sldLayoutChg>
        <pc:sldLayoutChg chg="del">
          <pc:chgData name="Harry Pierson" userId="0d9bc809858885a4" providerId="LiveId" clId="{74CD9A06-65D2-4E37-9E37-3ADD2F0A978C}" dt="2026-01-27T22:41:07.574" v="1877" actId="47"/>
          <pc:sldLayoutMkLst>
            <pc:docMk/>
            <pc:sldMasterMk cId="1624570523" sldId="2147483661"/>
            <pc:sldLayoutMk cId="2322462221" sldId="2147483693"/>
          </pc:sldLayoutMkLst>
        </pc:sldLayoutChg>
        <pc:sldLayoutChg chg="del">
          <pc:chgData name="Harry Pierson" userId="0d9bc809858885a4" providerId="LiveId" clId="{74CD9A06-65D2-4E37-9E37-3ADD2F0A978C}" dt="2026-01-27T22:41:07.574" v="1877" actId="47"/>
          <pc:sldLayoutMkLst>
            <pc:docMk/>
            <pc:sldMasterMk cId="1624570523" sldId="2147483661"/>
            <pc:sldLayoutMk cId="240457477" sldId="2147483694"/>
          </pc:sldLayoutMkLst>
        </pc:sldLayoutChg>
        <pc:sldLayoutChg chg="del">
          <pc:chgData name="Harry Pierson" userId="0d9bc809858885a4" providerId="LiveId" clId="{74CD9A06-65D2-4E37-9E37-3ADD2F0A978C}" dt="2026-01-27T22:41:07.574" v="1877" actId="47"/>
          <pc:sldLayoutMkLst>
            <pc:docMk/>
            <pc:sldMasterMk cId="1624570523" sldId="2147483661"/>
            <pc:sldLayoutMk cId="3166255817" sldId="2147483695"/>
          </pc:sldLayoutMkLst>
        </pc:sldLayoutChg>
        <pc:sldLayoutChg chg="del">
          <pc:chgData name="Harry Pierson" userId="0d9bc809858885a4" providerId="LiveId" clId="{74CD9A06-65D2-4E37-9E37-3ADD2F0A978C}" dt="2026-01-27T22:41:07.574" v="1877" actId="47"/>
          <pc:sldLayoutMkLst>
            <pc:docMk/>
            <pc:sldMasterMk cId="1624570523" sldId="2147483661"/>
            <pc:sldLayoutMk cId="3225442691" sldId="2147483696"/>
          </pc:sldLayoutMkLst>
        </pc:sldLayoutChg>
        <pc:sldLayoutChg chg="del">
          <pc:chgData name="Harry Pierson" userId="0d9bc809858885a4" providerId="LiveId" clId="{74CD9A06-65D2-4E37-9E37-3ADD2F0A978C}" dt="2026-01-27T22:41:07.574" v="1877" actId="47"/>
          <pc:sldLayoutMkLst>
            <pc:docMk/>
            <pc:sldMasterMk cId="1624570523" sldId="2147483661"/>
            <pc:sldLayoutMk cId="629721115" sldId="2147483697"/>
          </pc:sldLayoutMkLst>
        </pc:sldLayoutChg>
        <pc:sldLayoutChg chg="del">
          <pc:chgData name="Harry Pierson" userId="0d9bc809858885a4" providerId="LiveId" clId="{74CD9A06-65D2-4E37-9E37-3ADD2F0A978C}" dt="2026-01-27T22:41:07.574" v="1877" actId="47"/>
          <pc:sldLayoutMkLst>
            <pc:docMk/>
            <pc:sldMasterMk cId="1624570523" sldId="2147483661"/>
            <pc:sldLayoutMk cId="3081323761" sldId="2147483698"/>
          </pc:sldLayoutMkLst>
        </pc:sldLayoutChg>
        <pc:sldLayoutChg chg="del">
          <pc:chgData name="Harry Pierson" userId="0d9bc809858885a4" providerId="LiveId" clId="{74CD9A06-65D2-4E37-9E37-3ADD2F0A978C}" dt="2026-01-27T22:41:07.574" v="1877" actId="47"/>
          <pc:sldLayoutMkLst>
            <pc:docMk/>
            <pc:sldMasterMk cId="1624570523" sldId="2147483661"/>
            <pc:sldLayoutMk cId="3081461470" sldId="2147483699"/>
          </pc:sldLayoutMkLst>
        </pc:sldLayoutChg>
        <pc:sldLayoutChg chg="del">
          <pc:chgData name="Harry Pierson" userId="0d9bc809858885a4" providerId="LiveId" clId="{74CD9A06-65D2-4E37-9E37-3ADD2F0A978C}" dt="2026-01-27T22:41:07.574" v="1877" actId="47"/>
          <pc:sldLayoutMkLst>
            <pc:docMk/>
            <pc:sldMasterMk cId="1624570523" sldId="2147483661"/>
            <pc:sldLayoutMk cId="1948576488" sldId="2147483700"/>
          </pc:sldLayoutMkLst>
        </pc:sldLayoutChg>
        <pc:sldLayoutChg chg="del">
          <pc:chgData name="Harry Pierson" userId="0d9bc809858885a4" providerId="LiveId" clId="{74CD9A06-65D2-4E37-9E37-3ADD2F0A978C}" dt="2026-01-27T22:41:07.574" v="1877" actId="47"/>
          <pc:sldLayoutMkLst>
            <pc:docMk/>
            <pc:sldMasterMk cId="1624570523" sldId="2147483661"/>
            <pc:sldLayoutMk cId="1486395386" sldId="2147483701"/>
          </pc:sldLayoutMkLst>
        </pc:sldLayoutChg>
        <pc:sldLayoutChg chg="del">
          <pc:chgData name="Harry Pierson" userId="0d9bc809858885a4" providerId="LiveId" clId="{74CD9A06-65D2-4E37-9E37-3ADD2F0A978C}" dt="2026-01-27T22:41:07.574" v="1877" actId="47"/>
          <pc:sldLayoutMkLst>
            <pc:docMk/>
            <pc:sldMasterMk cId="1624570523" sldId="2147483661"/>
            <pc:sldLayoutMk cId="4125466847" sldId="2147483702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0049E1-A2E6-427C-81AF-772916065053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8C6E24-F37D-4A66-AC5F-F1FAE698E7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456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2BF122-58A5-7929-3EF2-63ACEA5BE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47DD43-85E9-7455-995C-B13BF9B9C1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239AC1-2814-DD78-5C88-F9087C72C1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https://www.youtube.com/watch?v=BSUMBBFjxrY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51640D-D00B-8D78-FA0A-E94DCB00A1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8C6E24-F37D-4A66-AC5F-F1FAE698E7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77087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8C6E24-F37D-4A66-AC5F-F1FAE698E72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5973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3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4" name="Google Shape;614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4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4" name="Google Shape;704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2">
          <a:extLst>
            <a:ext uri="{FF2B5EF4-FFF2-40B4-BE49-F238E27FC236}">
              <a16:creationId xmlns:a16="http://schemas.microsoft.com/office/drawing/2014/main" id="{3DAF335B-E1C0-0AFA-3AE4-248942DC2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30:notes">
            <a:extLst>
              <a:ext uri="{FF2B5EF4-FFF2-40B4-BE49-F238E27FC236}">
                <a16:creationId xmlns:a16="http://schemas.microsoft.com/office/drawing/2014/main" id="{DA0AA753-D1F9-1070-F22A-777BEA09B62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4" name="Google Shape;614;p30:notes">
            <a:extLst>
              <a:ext uri="{FF2B5EF4-FFF2-40B4-BE49-F238E27FC236}">
                <a16:creationId xmlns:a16="http://schemas.microsoft.com/office/drawing/2014/main" id="{99850902-BF4E-9CCB-7653-771E903A622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099786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2">
          <a:extLst>
            <a:ext uri="{FF2B5EF4-FFF2-40B4-BE49-F238E27FC236}">
              <a16:creationId xmlns:a16="http://schemas.microsoft.com/office/drawing/2014/main" id="{4FAF58CC-EC34-EDE6-E4A1-FA5CE5D7D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30:notes">
            <a:extLst>
              <a:ext uri="{FF2B5EF4-FFF2-40B4-BE49-F238E27FC236}">
                <a16:creationId xmlns:a16="http://schemas.microsoft.com/office/drawing/2014/main" id="{42ECE39B-CD17-5B0A-A42C-0BBB0F5E2AA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4" name="Google Shape;614;p30:notes">
            <a:extLst>
              <a:ext uri="{FF2B5EF4-FFF2-40B4-BE49-F238E27FC236}">
                <a16:creationId xmlns:a16="http://schemas.microsoft.com/office/drawing/2014/main" id="{6879DD59-50AA-AD04-0B8E-0AF339C04A0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895946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2">
          <a:extLst>
            <a:ext uri="{FF2B5EF4-FFF2-40B4-BE49-F238E27FC236}">
              <a16:creationId xmlns:a16="http://schemas.microsoft.com/office/drawing/2014/main" id="{D50A7E37-ACD2-E0F7-7DA3-A3EDAE434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30:notes">
            <a:extLst>
              <a:ext uri="{FF2B5EF4-FFF2-40B4-BE49-F238E27FC236}">
                <a16:creationId xmlns:a16="http://schemas.microsoft.com/office/drawing/2014/main" id="{9CC6C29D-C517-B09B-8187-0E415655C6B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4" name="Google Shape;614;p30:notes">
            <a:extLst>
              <a:ext uri="{FF2B5EF4-FFF2-40B4-BE49-F238E27FC236}">
                <a16:creationId xmlns:a16="http://schemas.microsoft.com/office/drawing/2014/main" id="{8271247B-9CAC-13A9-4E74-C870934EEAC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98365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274F3-8FF7-40C3-9533-C05A2F32CE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5B4552-14E1-2D19-61CC-C4043A574F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5B8580-304F-E4AF-A5EA-B968FB144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CCEFE-A09A-4F2B-A1E3-68472A78F62D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02D6E5-C811-9C3E-CD0B-C4BE0CFC4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FF1B7D-E1FF-7371-3037-EC1AA4730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8667-656D-4F1F-B9D3-A3D1CF139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995332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F7310-683C-EA0B-C4F7-574E45E19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26AE76-1B0B-D6CF-84DC-BDAD7F2B43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AE2337-9A5F-FEA0-F6DC-AA0A25CD2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CCEFE-A09A-4F2B-A1E3-68472A78F62D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AED922-3E72-F712-5DB0-FF62ED65B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DB3261-A136-302F-F9E5-A2218A502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8667-656D-4F1F-B9D3-A3D1CF139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682502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706373-D794-C91E-2984-580146F9A1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EEF088-29AF-8C24-29A5-019989C017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923437-9127-CBD4-67DB-34DFE5169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CCEFE-A09A-4F2B-A1E3-68472A78F62D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BED69D-4FDB-6191-3697-AD99602FF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0E06B8-76FC-17F5-CF50-B5CB9E308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8667-656D-4F1F-B9D3-A3D1CF139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386475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userDrawn="1">
  <p:cSld name="1_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3536240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62BE5-2E39-6CCF-5F99-5F1498ADC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414BFE-0B1C-758B-838E-B0264953B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C1D24A-C691-01FF-09DB-7E390A294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CCEFE-A09A-4F2B-A1E3-68472A78F62D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62AC54-9A5E-827C-5C9E-7A4B2DABE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4083A4-DC77-86EC-BCC8-3792EE270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8667-656D-4F1F-B9D3-A3D1CF139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44877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AE285-169D-224C-8359-60F1E9A22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1F2CA8-0F99-FD88-839B-1DD22CB220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A26FAF-E08F-BA52-75DB-00CFFC05A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CCEFE-A09A-4F2B-A1E3-68472A78F62D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A24156-3A77-3118-7F8E-1442FD249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17AEFF-63E7-4086-12B2-2B57E69B8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8667-656D-4F1F-B9D3-A3D1CF139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13877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3499E-FC3F-68A0-6744-E1577DEB6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FBD6D5-86A8-6765-C37F-1AE4568D7B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774D91-AD87-F630-4887-12C3B23549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C8E90A-A28A-0518-C7E5-7C8793403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CCEFE-A09A-4F2B-A1E3-68472A78F62D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1E3FD6-180D-4C7D-DD5C-C1E1D3A70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C92AB0-01F9-F48B-1E29-896AB3A26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8667-656D-4F1F-B9D3-A3D1CF139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716873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A2360-82CA-2F21-DCD6-026970F8B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555CAF-8106-72B0-3FA5-8FAC4B4672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7D9690-3C9C-B9E0-FEEB-46AE59771C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2C78DD-C2E0-8274-A792-0AD81A9CB7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1E91BA-FB3E-1028-6F55-6AF64A64B2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1A537A-D681-6C87-63BE-DCA5028DF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CCEFE-A09A-4F2B-A1E3-68472A78F62D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B29975-853B-C013-1DD2-8EE7F6B71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D598D6E-6984-281C-AEF4-807238E2F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8667-656D-4F1F-B9D3-A3D1CF139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538355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06CC3-EE97-EB10-0214-11BE9947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2B6034-2012-0228-7E52-80B7D24D8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CCEFE-A09A-4F2B-A1E3-68472A78F62D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0D9676-BC6E-3BCA-A31E-B36232828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9BA0AE-70A8-467F-1EB2-97F10A34A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8667-656D-4F1F-B9D3-A3D1CF139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7041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368A7D-C771-AAE0-9463-B6EF1476A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CCEFE-A09A-4F2B-A1E3-68472A78F62D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E860C2-E6E8-7933-D31F-92270D468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C102BE-16C3-FD25-C1DA-E09EB1C10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8667-656D-4F1F-B9D3-A3D1CF139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118000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E22AA-0085-CFC6-109E-D9486C82E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395AD1-4A5A-66BC-E7AB-BE27396AC0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598E59-5F4E-338A-5358-C85B2F50D5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D0AD52-5059-5568-AB67-7ABB45BA2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CCEFE-A09A-4F2B-A1E3-68472A78F62D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E8FF85-5808-C96E-EE93-07970B3FE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6AEA8B-75A5-68D2-A7B7-F17FE4AF0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8667-656D-4F1F-B9D3-A3D1CF139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050783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0F6B8-BC1C-F3D4-9A34-0F3C13777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6A295F9-217E-A046-EBCA-F0AA76ADC5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29C557-EEC0-EFAD-8722-F9221B974A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413DA7-33F2-DDDB-8F2D-15BC8E9C4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CCEFE-A09A-4F2B-A1E3-68472A78F62D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FD88AE-C28A-83CF-9D15-6A7C7C04E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900DD8-2DD6-11ED-023C-C1698EA7C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8667-656D-4F1F-B9D3-A3D1CF139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69315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B3F5D8-52F8-0EC4-32AA-A60D06444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2C09B9-8E49-E86D-CDF6-428C95C002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7E32D4-615A-8E70-9436-23E027A498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D2FCCEFE-A09A-4F2B-A1E3-68472A78F62D}" type="datetimeFigureOut">
              <a:rPr lang="en-US" smtClean="0"/>
              <a:pPr/>
              <a:t>1/28/2026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529E6E-4D7C-9FE4-5C31-22C27F4DD9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856CCA-EC47-C737-9D5C-FE103D0F2A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148667-656D-4F1F-B9D3-A3D1CF139E3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2908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C1DFB-650D-6560-309E-1F70C3B868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4149" y="1122363"/>
            <a:ext cx="10965976" cy="2387600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rgbClr val="ABE338"/>
                </a:solidFill>
              </a:rPr>
              <a:t>Building Reliable Workflows</a:t>
            </a:r>
            <a:br>
              <a:rPr lang="en-US" b="1" dirty="0">
                <a:solidFill>
                  <a:srgbClr val="ABE338"/>
                </a:solidFill>
              </a:rPr>
            </a:br>
            <a:r>
              <a:rPr lang="en-US" b="1" dirty="0">
                <a:solidFill>
                  <a:srgbClr val="ABE338"/>
                </a:solidFill>
              </a:rPr>
              <a:t>in Java Using DBOS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BC6147-F2B5-10DB-881E-3361006BA7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573574"/>
          </a:xfrm>
        </p:spPr>
        <p:txBody>
          <a:bodyPr anchor="b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dirty="0"/>
              <a:t>Harry Pierson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dirty="0" err="1"/>
              <a:t>harry.pierson@dbos.dev</a:t>
            </a:r>
            <a:endParaRPr lang="en-US" sz="36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dirty="0"/>
              <a:t>@devhawk.net</a:t>
            </a:r>
          </a:p>
        </p:txBody>
      </p:sp>
    </p:spTree>
    <p:extLst>
      <p:ext uri="{BB962C8B-B14F-4D97-AF65-F5344CB8AC3E}">
        <p14:creationId xmlns:p14="http://schemas.microsoft.com/office/powerpoint/2010/main" val="1879096671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2B5BF-3A17-E7CC-B9CB-63F6439452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C24F56BF-E430-4382-5548-584C98006D6B}"/>
              </a:ext>
            </a:extLst>
          </p:cNvPr>
          <p:cNvSpPr txBox="1">
            <a:spLocks/>
          </p:cNvSpPr>
          <p:nvPr/>
        </p:nvSpPr>
        <p:spPr>
          <a:xfrm>
            <a:off x="304800" y="685800"/>
            <a:ext cx="11582400" cy="54911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2400"/>
              </a:spcBef>
              <a:buNone/>
            </a:pPr>
            <a:r>
              <a:rPr lang="en-US" sz="4800" b="1" dirty="0">
                <a:solidFill>
                  <a:srgbClr val="ABE338"/>
                </a:solidFill>
              </a:rPr>
              <a:t>Process execution state is </a:t>
            </a:r>
            <a:br>
              <a:rPr lang="en-US" sz="4800" b="1" dirty="0">
                <a:solidFill>
                  <a:srgbClr val="ABE338"/>
                </a:solidFill>
              </a:rPr>
            </a:br>
            <a:r>
              <a:rPr lang="en-US" sz="4800" b="1" dirty="0">
                <a:solidFill>
                  <a:srgbClr val="ABE338"/>
                </a:solidFill>
              </a:rPr>
              <a:t>critical system state.</a:t>
            </a:r>
          </a:p>
          <a:p>
            <a:pPr marL="0" indent="0" algn="ctr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800" b="1" dirty="0">
                <a:solidFill>
                  <a:srgbClr val="ABE338"/>
                </a:solidFill>
              </a:rPr>
              <a:t>If your system doesn’t store it durably, </a:t>
            </a:r>
            <a:br>
              <a:rPr lang="en-US" sz="4800" b="1" dirty="0">
                <a:solidFill>
                  <a:srgbClr val="ABE338"/>
                </a:solidFill>
              </a:rPr>
            </a:br>
            <a:r>
              <a:rPr lang="en-US" sz="4800" b="1" dirty="0">
                <a:solidFill>
                  <a:srgbClr val="ABE338"/>
                </a:solidFill>
              </a:rPr>
              <a:t>your system is not reliable.</a:t>
            </a:r>
          </a:p>
        </p:txBody>
      </p:sp>
    </p:spTree>
    <p:extLst>
      <p:ext uri="{BB962C8B-B14F-4D97-AF65-F5344CB8AC3E}">
        <p14:creationId xmlns:p14="http://schemas.microsoft.com/office/powerpoint/2010/main" val="198117176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81DA7C-A49A-8D3D-F635-3E10F0F96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1C71C97-F79B-2F57-BCF6-2B6F0E453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800" b="1" dirty="0">
                <a:solidFill>
                  <a:srgbClr val="ABE338"/>
                </a:solidFill>
              </a:rPr>
              <a:t>Durable Execution 101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0E4E5BF-CFA7-8B1D-5F02-C3ABDA0946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7399"/>
            <a:ext cx="10515600" cy="4119563"/>
          </a:xfrm>
        </p:spPr>
        <p:txBody>
          <a:bodyPr anchor="t"/>
          <a:lstStyle/>
          <a:p>
            <a:pPr marL="0" indent="0" algn="ctr">
              <a:lnSpc>
                <a:spcPct val="200000"/>
              </a:lnSpc>
              <a:buNone/>
            </a:pPr>
            <a:r>
              <a:rPr lang="en-US" b="1" dirty="0"/>
              <a:t>Checkpoint workflows and steps to durable storage.</a:t>
            </a:r>
          </a:p>
          <a:p>
            <a:pPr marL="0" indent="0" algn="ctr">
              <a:lnSpc>
                <a:spcPct val="200000"/>
              </a:lnSpc>
              <a:buNone/>
            </a:pPr>
            <a:r>
              <a:rPr lang="en-US" b="1" dirty="0"/>
              <a:t>Recover interrupted workflows from checkpoints on restart. </a:t>
            </a:r>
          </a:p>
        </p:txBody>
      </p:sp>
    </p:spTree>
    <p:extLst>
      <p:ext uri="{BB962C8B-B14F-4D97-AF65-F5344CB8AC3E}">
        <p14:creationId xmlns:p14="http://schemas.microsoft.com/office/powerpoint/2010/main" val="994720849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9C181C-9122-8D8A-4298-084E62B1D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BF3E6F7-7424-48D4-2546-126B3C854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800" b="1" dirty="0">
                <a:solidFill>
                  <a:srgbClr val="ABE338"/>
                </a:solidFill>
              </a:rPr>
              <a:t>Durable Execution 101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3844BAB-CFE1-6E05-F38A-ADFE49DF56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48799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/>
              <a:t>Workflow</a:t>
            </a:r>
          </a:p>
          <a:p>
            <a:r>
              <a:rPr lang="en-US" sz="2400" dirty="0"/>
              <a:t>Durably stored before and after execution</a:t>
            </a:r>
          </a:p>
          <a:p>
            <a:r>
              <a:rPr lang="en-US" sz="2400" dirty="0"/>
              <a:t>Comprised of steps</a:t>
            </a:r>
          </a:p>
          <a:p>
            <a:r>
              <a:rPr lang="en-US" sz="2400" dirty="0"/>
              <a:t>Guaranteed to run to completion</a:t>
            </a:r>
          </a:p>
          <a:p>
            <a:r>
              <a:rPr lang="en-US" sz="2400" dirty="0"/>
              <a:t>Restarted on reboot if interrupted</a:t>
            </a:r>
          </a:p>
          <a:p>
            <a:r>
              <a:rPr lang="en-US" sz="2400" dirty="0"/>
              <a:t>Execution resumes from last completed step</a:t>
            </a:r>
          </a:p>
          <a:p>
            <a:r>
              <a:rPr lang="en-US" sz="2400" dirty="0"/>
              <a:t>Must be deterministic</a:t>
            </a:r>
          </a:p>
          <a:p>
            <a:r>
              <a:rPr lang="en-US" sz="2400" dirty="0"/>
              <a:t>Input parameters and return value must be serializable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ACD262-5665-2F38-4A26-0B495C594D6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/>
              <a:t>Step</a:t>
            </a:r>
          </a:p>
          <a:p>
            <a:r>
              <a:rPr lang="en-US" sz="2400" dirty="0"/>
              <a:t>Result is durably stored after execution</a:t>
            </a:r>
          </a:p>
          <a:p>
            <a:r>
              <a:rPr lang="en-US" sz="2400" dirty="0"/>
              <a:t>Verified before execution</a:t>
            </a:r>
          </a:p>
          <a:p>
            <a:r>
              <a:rPr lang="en-US" sz="2400" dirty="0"/>
              <a:t>May be nondeterministic</a:t>
            </a:r>
          </a:p>
          <a:p>
            <a:r>
              <a:rPr lang="en-US" sz="2400" dirty="0"/>
              <a:t>Return value must be serializable</a:t>
            </a:r>
          </a:p>
        </p:txBody>
      </p:sp>
    </p:spTree>
    <p:extLst>
      <p:ext uri="{BB962C8B-B14F-4D97-AF65-F5344CB8AC3E}">
        <p14:creationId xmlns:p14="http://schemas.microsoft.com/office/powerpoint/2010/main" val="18916463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46B59E-1A02-6C02-62BA-FAF8C3982A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89F42-4E5A-ACCF-58F0-C4A4656B6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ABE338"/>
                </a:solidFill>
              </a:rPr>
              <a:t>Durable Execution 101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B906CAD-E321-85BA-74BC-E022F7A7B855}"/>
              </a:ext>
            </a:extLst>
          </p:cNvPr>
          <p:cNvSpPr/>
          <p:nvPr/>
        </p:nvSpPr>
        <p:spPr>
          <a:xfrm>
            <a:off x="190500" y="5257799"/>
            <a:ext cx="11772900" cy="1235075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400" dirty="0"/>
              <a:t>Durable Storage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0370143-0183-A8D1-A360-78A10B058999}"/>
              </a:ext>
            </a:extLst>
          </p:cNvPr>
          <p:cNvGrpSpPr/>
          <p:nvPr/>
        </p:nvGrpSpPr>
        <p:grpSpPr>
          <a:xfrm>
            <a:off x="2247903" y="2518357"/>
            <a:ext cx="304800" cy="3200399"/>
            <a:chOff x="914400" y="2514601"/>
            <a:chExt cx="304800" cy="3200399"/>
          </a:xfrm>
          <a:solidFill>
            <a:schemeClr val="tx1"/>
          </a:solidFill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BD005EA-2211-9342-EFFA-D75F5727650A}"/>
                </a:ext>
              </a:extLst>
            </p:cNvPr>
            <p:cNvCxnSpPr>
              <a:stCxn id="7" idx="2"/>
            </p:cNvCxnSpPr>
            <p:nvPr/>
          </p:nvCxnSpPr>
          <p:spPr>
            <a:xfrm>
              <a:off x="1066800" y="2514601"/>
              <a:ext cx="0" cy="3047999"/>
            </a:xfrm>
            <a:prstGeom prst="line">
              <a:avLst/>
            </a:prstGeom>
            <a:grp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</p:cxn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55C308D3-3ABE-B09D-386A-0F74643E5828}"/>
                </a:ext>
              </a:extLst>
            </p:cNvPr>
            <p:cNvSpPr/>
            <p:nvPr/>
          </p:nvSpPr>
          <p:spPr>
            <a:xfrm>
              <a:off x="914400" y="5410200"/>
              <a:ext cx="304800" cy="304800"/>
            </a:xfrm>
            <a:prstGeom prst="ellipse">
              <a:avLst/>
            </a:prstGeom>
            <a:solidFill>
              <a:srgbClr val="ABE338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F5D26D3-7A2C-7B91-CA09-8510707B3307}"/>
              </a:ext>
            </a:extLst>
          </p:cNvPr>
          <p:cNvGrpSpPr/>
          <p:nvPr/>
        </p:nvGrpSpPr>
        <p:grpSpPr>
          <a:xfrm>
            <a:off x="3848102" y="2691815"/>
            <a:ext cx="304800" cy="3026941"/>
            <a:chOff x="914400" y="2514601"/>
            <a:chExt cx="304800" cy="3200399"/>
          </a:xfrm>
          <a:solidFill>
            <a:schemeClr val="tx1"/>
          </a:solidFill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B8F22F3-B42F-A41A-1F8F-4378292818CD}"/>
                </a:ext>
              </a:extLst>
            </p:cNvPr>
            <p:cNvCxnSpPr/>
            <p:nvPr/>
          </p:nvCxnSpPr>
          <p:spPr>
            <a:xfrm>
              <a:off x="1066800" y="2514601"/>
              <a:ext cx="0" cy="3047999"/>
            </a:xfrm>
            <a:prstGeom prst="line">
              <a:avLst/>
            </a:prstGeom>
            <a:grp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</p:cxn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DD1EFA0A-C29A-2B7D-1BA2-60557404478F}"/>
                </a:ext>
              </a:extLst>
            </p:cNvPr>
            <p:cNvSpPr/>
            <p:nvPr/>
          </p:nvSpPr>
          <p:spPr>
            <a:xfrm>
              <a:off x="914400" y="5410200"/>
              <a:ext cx="304800" cy="304800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B4C010B-A075-79D6-3A59-9AE581F538D9}"/>
              </a:ext>
            </a:extLst>
          </p:cNvPr>
          <p:cNvGrpSpPr/>
          <p:nvPr/>
        </p:nvGrpSpPr>
        <p:grpSpPr>
          <a:xfrm>
            <a:off x="5829303" y="3104900"/>
            <a:ext cx="304800" cy="2613856"/>
            <a:chOff x="914400" y="2514601"/>
            <a:chExt cx="304800" cy="3200399"/>
          </a:xfrm>
          <a:solidFill>
            <a:schemeClr val="tx1"/>
          </a:solidFill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A54C7322-701F-35FC-3745-6BCA71B0309B}"/>
                </a:ext>
              </a:extLst>
            </p:cNvPr>
            <p:cNvCxnSpPr/>
            <p:nvPr/>
          </p:nvCxnSpPr>
          <p:spPr>
            <a:xfrm>
              <a:off x="1066800" y="2514601"/>
              <a:ext cx="0" cy="3047999"/>
            </a:xfrm>
            <a:prstGeom prst="line">
              <a:avLst/>
            </a:prstGeom>
            <a:grp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</p:cxn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4BAEFC99-DC0C-7C17-A9B1-93E81BB58C5B}"/>
                </a:ext>
              </a:extLst>
            </p:cNvPr>
            <p:cNvSpPr/>
            <p:nvPr/>
          </p:nvSpPr>
          <p:spPr>
            <a:xfrm>
              <a:off x="914400" y="5410200"/>
              <a:ext cx="304800" cy="304800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Google Shape;592;p29">
            <a:extLst>
              <a:ext uri="{FF2B5EF4-FFF2-40B4-BE49-F238E27FC236}">
                <a16:creationId xmlns:a16="http://schemas.microsoft.com/office/drawing/2014/main" id="{6DBA9650-A5DA-D3DF-2D0F-5A2850B3AC9B}"/>
              </a:ext>
            </a:extLst>
          </p:cNvPr>
          <p:cNvSpPr/>
          <p:nvPr/>
        </p:nvSpPr>
        <p:spPr>
          <a:xfrm>
            <a:off x="2705104" y="2148206"/>
            <a:ext cx="609600" cy="366395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10487" y="0"/>
                </a:lnTo>
                <a:lnTo>
                  <a:pt x="10487" y="21600"/>
                </a:lnTo>
                <a:lnTo>
                  <a:pt x="21600" y="21600"/>
                </a:lnTo>
              </a:path>
            </a:pathLst>
          </a:custGeom>
          <a:noFill/>
          <a:ln w="28575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Gill Sans"/>
              <a:buNone/>
            </a:pPr>
            <a:endParaRPr sz="5200" b="0" i="0" strike="noStrike" cap="non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EA22FC95-6A78-D95D-507A-D3E5FE40FBA0}"/>
              </a:ext>
            </a:extLst>
          </p:cNvPr>
          <p:cNvSpPr/>
          <p:nvPr/>
        </p:nvSpPr>
        <p:spPr>
          <a:xfrm>
            <a:off x="3314703" y="2286000"/>
            <a:ext cx="1371600" cy="457201"/>
          </a:xfrm>
          <a:custGeom>
            <a:avLst/>
            <a:gdLst>
              <a:gd name="connsiteX0" fmla="*/ 0 w 2108299"/>
              <a:gd name="connsiteY0" fmla="*/ 91326 h 913263"/>
              <a:gd name="connsiteX1" fmla="*/ 91326 w 2108299"/>
              <a:gd name="connsiteY1" fmla="*/ 0 h 913263"/>
              <a:gd name="connsiteX2" fmla="*/ 2016973 w 2108299"/>
              <a:gd name="connsiteY2" fmla="*/ 0 h 913263"/>
              <a:gd name="connsiteX3" fmla="*/ 2108299 w 2108299"/>
              <a:gd name="connsiteY3" fmla="*/ 91326 h 913263"/>
              <a:gd name="connsiteX4" fmla="*/ 2108299 w 2108299"/>
              <a:gd name="connsiteY4" fmla="*/ 821937 h 913263"/>
              <a:gd name="connsiteX5" fmla="*/ 2016973 w 2108299"/>
              <a:gd name="connsiteY5" fmla="*/ 913263 h 913263"/>
              <a:gd name="connsiteX6" fmla="*/ 91326 w 2108299"/>
              <a:gd name="connsiteY6" fmla="*/ 913263 h 913263"/>
              <a:gd name="connsiteX7" fmla="*/ 0 w 2108299"/>
              <a:gd name="connsiteY7" fmla="*/ 821937 h 913263"/>
              <a:gd name="connsiteX8" fmla="*/ 0 w 2108299"/>
              <a:gd name="connsiteY8" fmla="*/ 91326 h 913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08299" h="913263">
                <a:moveTo>
                  <a:pt x="0" y="91326"/>
                </a:moveTo>
                <a:cubicBezTo>
                  <a:pt x="0" y="40888"/>
                  <a:pt x="40888" y="0"/>
                  <a:pt x="91326" y="0"/>
                </a:cubicBezTo>
                <a:lnTo>
                  <a:pt x="2016973" y="0"/>
                </a:lnTo>
                <a:cubicBezTo>
                  <a:pt x="2067411" y="0"/>
                  <a:pt x="2108299" y="40888"/>
                  <a:pt x="2108299" y="91326"/>
                </a:cubicBezTo>
                <a:lnTo>
                  <a:pt x="2108299" y="821937"/>
                </a:lnTo>
                <a:cubicBezTo>
                  <a:pt x="2108299" y="872375"/>
                  <a:pt x="2067411" y="913263"/>
                  <a:pt x="2016973" y="913263"/>
                </a:cubicBezTo>
                <a:lnTo>
                  <a:pt x="91326" y="913263"/>
                </a:lnTo>
                <a:cubicBezTo>
                  <a:pt x="40888" y="913263"/>
                  <a:pt x="0" y="872375"/>
                  <a:pt x="0" y="821937"/>
                </a:cubicBezTo>
                <a:lnTo>
                  <a:pt x="0" y="91326"/>
                </a:lnTo>
                <a:close/>
              </a:path>
            </a:pathLst>
          </a:custGeom>
          <a:ln>
            <a:solidFill>
              <a:schemeClr val="bg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0" vert="horz" wrap="square" lIns="118189" tIns="118189" rIns="118189" bIns="118189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/>
              <a:t>Step 1</a:t>
            </a:r>
          </a:p>
        </p:txBody>
      </p:sp>
      <p:sp>
        <p:nvSpPr>
          <p:cNvPr id="12" name="Google Shape;592;p29">
            <a:extLst>
              <a:ext uri="{FF2B5EF4-FFF2-40B4-BE49-F238E27FC236}">
                <a16:creationId xmlns:a16="http://schemas.microsoft.com/office/drawing/2014/main" id="{8E34347E-EC02-63FD-6045-F7072D41D054}"/>
              </a:ext>
            </a:extLst>
          </p:cNvPr>
          <p:cNvSpPr/>
          <p:nvPr/>
        </p:nvSpPr>
        <p:spPr>
          <a:xfrm>
            <a:off x="4686303" y="2527205"/>
            <a:ext cx="609600" cy="366395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10487" y="0"/>
                </a:lnTo>
                <a:lnTo>
                  <a:pt x="10487" y="21600"/>
                </a:lnTo>
                <a:lnTo>
                  <a:pt x="21600" y="21600"/>
                </a:lnTo>
              </a:path>
            </a:pathLst>
          </a:custGeom>
          <a:noFill/>
          <a:ln w="28575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Gill Sans"/>
              <a:buNone/>
            </a:pPr>
            <a:endParaRPr sz="5200" b="0" i="0" strike="noStrike" cap="non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A46E68D-B050-37A9-2ABC-E6A3C7B90832}"/>
              </a:ext>
            </a:extLst>
          </p:cNvPr>
          <p:cNvSpPr/>
          <p:nvPr/>
        </p:nvSpPr>
        <p:spPr>
          <a:xfrm>
            <a:off x="5295903" y="2688058"/>
            <a:ext cx="1371600" cy="457201"/>
          </a:xfrm>
          <a:custGeom>
            <a:avLst/>
            <a:gdLst>
              <a:gd name="connsiteX0" fmla="*/ 0 w 2108299"/>
              <a:gd name="connsiteY0" fmla="*/ 91326 h 913263"/>
              <a:gd name="connsiteX1" fmla="*/ 91326 w 2108299"/>
              <a:gd name="connsiteY1" fmla="*/ 0 h 913263"/>
              <a:gd name="connsiteX2" fmla="*/ 2016973 w 2108299"/>
              <a:gd name="connsiteY2" fmla="*/ 0 h 913263"/>
              <a:gd name="connsiteX3" fmla="*/ 2108299 w 2108299"/>
              <a:gd name="connsiteY3" fmla="*/ 91326 h 913263"/>
              <a:gd name="connsiteX4" fmla="*/ 2108299 w 2108299"/>
              <a:gd name="connsiteY4" fmla="*/ 821937 h 913263"/>
              <a:gd name="connsiteX5" fmla="*/ 2016973 w 2108299"/>
              <a:gd name="connsiteY5" fmla="*/ 913263 h 913263"/>
              <a:gd name="connsiteX6" fmla="*/ 91326 w 2108299"/>
              <a:gd name="connsiteY6" fmla="*/ 913263 h 913263"/>
              <a:gd name="connsiteX7" fmla="*/ 0 w 2108299"/>
              <a:gd name="connsiteY7" fmla="*/ 821937 h 913263"/>
              <a:gd name="connsiteX8" fmla="*/ 0 w 2108299"/>
              <a:gd name="connsiteY8" fmla="*/ 91326 h 913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08299" h="913263">
                <a:moveTo>
                  <a:pt x="0" y="91326"/>
                </a:moveTo>
                <a:cubicBezTo>
                  <a:pt x="0" y="40888"/>
                  <a:pt x="40888" y="0"/>
                  <a:pt x="91326" y="0"/>
                </a:cubicBezTo>
                <a:lnTo>
                  <a:pt x="2016973" y="0"/>
                </a:lnTo>
                <a:cubicBezTo>
                  <a:pt x="2067411" y="0"/>
                  <a:pt x="2108299" y="40888"/>
                  <a:pt x="2108299" y="91326"/>
                </a:cubicBezTo>
                <a:lnTo>
                  <a:pt x="2108299" y="821937"/>
                </a:lnTo>
                <a:cubicBezTo>
                  <a:pt x="2108299" y="872375"/>
                  <a:pt x="2067411" y="913263"/>
                  <a:pt x="2016973" y="913263"/>
                </a:cubicBezTo>
                <a:lnTo>
                  <a:pt x="91326" y="913263"/>
                </a:lnTo>
                <a:cubicBezTo>
                  <a:pt x="40888" y="913263"/>
                  <a:pt x="0" y="872375"/>
                  <a:pt x="0" y="821937"/>
                </a:cubicBezTo>
                <a:lnTo>
                  <a:pt x="0" y="91326"/>
                </a:lnTo>
                <a:close/>
              </a:path>
            </a:pathLst>
          </a:custGeom>
          <a:ln>
            <a:solidFill>
              <a:schemeClr val="bg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0" vert="horz" wrap="square" lIns="118189" tIns="118189" rIns="118189" bIns="118189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/>
              <a:t>Step 2</a:t>
            </a:r>
          </a:p>
        </p:txBody>
      </p:sp>
      <p:sp>
        <p:nvSpPr>
          <p:cNvPr id="7" name="Scroll: Vertical 6">
            <a:extLst>
              <a:ext uri="{FF2B5EF4-FFF2-40B4-BE49-F238E27FC236}">
                <a16:creationId xmlns:a16="http://schemas.microsoft.com/office/drawing/2014/main" id="{29453155-DA4B-F33A-FBDC-2B9256CEBAFB}"/>
              </a:ext>
            </a:extLst>
          </p:cNvPr>
          <p:cNvSpPr/>
          <p:nvPr/>
        </p:nvSpPr>
        <p:spPr>
          <a:xfrm>
            <a:off x="1943103" y="1600201"/>
            <a:ext cx="914400" cy="914400"/>
          </a:xfrm>
          <a:prstGeom prst="verticalScroll">
            <a:avLst/>
          </a:prstGeom>
          <a:solidFill>
            <a:srgbClr val="ABE338"/>
          </a:solidFill>
          <a:ln>
            <a:solidFill>
              <a:schemeClr val="bg1"/>
            </a:solidFill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WF Input</a:t>
            </a:r>
          </a:p>
        </p:txBody>
      </p:sp>
    </p:spTree>
    <p:extLst>
      <p:ext uri="{BB962C8B-B14F-4D97-AF65-F5344CB8AC3E}">
        <p14:creationId xmlns:p14="http://schemas.microsoft.com/office/powerpoint/2010/main" val="24509872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8" grpId="0" animBg="1"/>
      <p:bldP spid="12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9AC03-BF42-CAB8-C674-B1F6860DF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8EBCC7-D51B-D1C4-9CD9-9233DFB27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ABE338"/>
                </a:solidFill>
              </a:rPr>
              <a:t>Durable Execution 101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5838DDB-9473-E080-D378-19F6017836F6}"/>
              </a:ext>
            </a:extLst>
          </p:cNvPr>
          <p:cNvSpPr/>
          <p:nvPr/>
        </p:nvSpPr>
        <p:spPr>
          <a:xfrm>
            <a:off x="190500" y="5257799"/>
            <a:ext cx="11772900" cy="1235075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400" dirty="0"/>
              <a:t>Durable Storage</a:t>
            </a:r>
          </a:p>
        </p:txBody>
      </p:sp>
      <p:sp>
        <p:nvSpPr>
          <p:cNvPr id="11" name="Google Shape;592;p29">
            <a:extLst>
              <a:ext uri="{FF2B5EF4-FFF2-40B4-BE49-F238E27FC236}">
                <a16:creationId xmlns:a16="http://schemas.microsoft.com/office/drawing/2014/main" id="{2D82BA9A-4FB3-5389-D539-2E51CAA220AE}"/>
              </a:ext>
            </a:extLst>
          </p:cNvPr>
          <p:cNvSpPr/>
          <p:nvPr/>
        </p:nvSpPr>
        <p:spPr>
          <a:xfrm>
            <a:off x="2705104" y="2148206"/>
            <a:ext cx="609600" cy="366395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10487" y="0"/>
                </a:lnTo>
                <a:lnTo>
                  <a:pt x="10487" y="21600"/>
                </a:lnTo>
                <a:lnTo>
                  <a:pt x="21600" y="21600"/>
                </a:lnTo>
              </a:path>
            </a:pathLst>
          </a:custGeom>
          <a:noFill/>
          <a:ln w="28575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Gill Sans"/>
              <a:buNone/>
            </a:pPr>
            <a:endParaRPr sz="5200" b="0" i="0" u="none" strike="noStrike" cap="non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2" name="Google Shape;592;p29">
            <a:extLst>
              <a:ext uri="{FF2B5EF4-FFF2-40B4-BE49-F238E27FC236}">
                <a16:creationId xmlns:a16="http://schemas.microsoft.com/office/drawing/2014/main" id="{001E8AC1-6931-04FE-947D-AC4AE5E6827D}"/>
              </a:ext>
            </a:extLst>
          </p:cNvPr>
          <p:cNvSpPr/>
          <p:nvPr/>
        </p:nvSpPr>
        <p:spPr>
          <a:xfrm>
            <a:off x="4686303" y="2527205"/>
            <a:ext cx="609600" cy="366395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10487" y="0"/>
                </a:lnTo>
                <a:lnTo>
                  <a:pt x="10487" y="21600"/>
                </a:lnTo>
                <a:lnTo>
                  <a:pt x="21600" y="21600"/>
                </a:lnTo>
              </a:path>
            </a:pathLst>
          </a:custGeom>
          <a:noFill/>
          <a:ln w="28575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Gill Sans"/>
              <a:buNone/>
            </a:pPr>
            <a:endParaRPr sz="5200" b="0" i="0" u="none" strike="noStrike" cap="non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EE38D6B-A308-1959-E6B2-5448BBD9E274}"/>
              </a:ext>
            </a:extLst>
          </p:cNvPr>
          <p:cNvGrpSpPr/>
          <p:nvPr/>
        </p:nvGrpSpPr>
        <p:grpSpPr>
          <a:xfrm>
            <a:off x="2247903" y="2518357"/>
            <a:ext cx="304800" cy="3200399"/>
            <a:chOff x="914400" y="2514601"/>
            <a:chExt cx="304800" cy="3200399"/>
          </a:xfrm>
          <a:solidFill>
            <a:srgbClr val="ABE338"/>
          </a:solidFill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9AF69B6-4B04-8E9D-8822-C747FBF8AB93}"/>
                </a:ext>
              </a:extLst>
            </p:cNvPr>
            <p:cNvCxnSpPr>
              <a:stCxn id="7" idx="2"/>
            </p:cNvCxnSpPr>
            <p:nvPr/>
          </p:nvCxnSpPr>
          <p:spPr>
            <a:xfrm>
              <a:off x="1066800" y="2514601"/>
              <a:ext cx="0" cy="3047999"/>
            </a:xfrm>
            <a:prstGeom prst="line">
              <a:avLst/>
            </a:prstGeom>
            <a:grp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</p:cxn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485162F-B869-AAB2-EB8E-FADE1FB756A2}"/>
                </a:ext>
              </a:extLst>
            </p:cNvPr>
            <p:cNvSpPr/>
            <p:nvPr/>
          </p:nvSpPr>
          <p:spPr>
            <a:xfrm>
              <a:off x="914400" y="5410200"/>
              <a:ext cx="304800" cy="304800"/>
            </a:xfrm>
            <a:prstGeom prst="ellipse">
              <a:avLst/>
            </a:prstGeom>
            <a:grp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CA69219-4BBB-F119-D60C-2AA9FEED1AC4}"/>
              </a:ext>
            </a:extLst>
          </p:cNvPr>
          <p:cNvGrpSpPr/>
          <p:nvPr/>
        </p:nvGrpSpPr>
        <p:grpSpPr>
          <a:xfrm>
            <a:off x="3848102" y="2691815"/>
            <a:ext cx="304800" cy="3026941"/>
            <a:chOff x="914400" y="2514601"/>
            <a:chExt cx="304800" cy="3200399"/>
          </a:xfrm>
          <a:solidFill>
            <a:schemeClr val="tx1"/>
          </a:solidFill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7160B059-4245-582C-8998-E3C8A6C52C74}"/>
                </a:ext>
              </a:extLst>
            </p:cNvPr>
            <p:cNvCxnSpPr/>
            <p:nvPr/>
          </p:nvCxnSpPr>
          <p:spPr>
            <a:xfrm>
              <a:off x="1066800" y="2514601"/>
              <a:ext cx="0" cy="3047999"/>
            </a:xfrm>
            <a:prstGeom prst="line">
              <a:avLst/>
            </a:prstGeom>
            <a:grp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</p:cxn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D561C78B-5158-C9F0-B9CE-5EA885303B6C}"/>
                </a:ext>
              </a:extLst>
            </p:cNvPr>
            <p:cNvSpPr/>
            <p:nvPr/>
          </p:nvSpPr>
          <p:spPr>
            <a:xfrm>
              <a:off x="914400" y="5410200"/>
              <a:ext cx="304800" cy="304800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DCBDF08-13A0-ACFA-E13A-A84BC317E3C2}"/>
              </a:ext>
            </a:extLst>
          </p:cNvPr>
          <p:cNvGrpSpPr/>
          <p:nvPr/>
        </p:nvGrpSpPr>
        <p:grpSpPr>
          <a:xfrm>
            <a:off x="5829303" y="3104900"/>
            <a:ext cx="304800" cy="2613856"/>
            <a:chOff x="914400" y="2514601"/>
            <a:chExt cx="304800" cy="3200399"/>
          </a:xfrm>
          <a:solidFill>
            <a:schemeClr val="tx1"/>
          </a:solidFill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7F49F82D-A6F8-3E8C-2B12-75506CCE8404}"/>
                </a:ext>
              </a:extLst>
            </p:cNvPr>
            <p:cNvCxnSpPr/>
            <p:nvPr/>
          </p:nvCxnSpPr>
          <p:spPr>
            <a:xfrm>
              <a:off x="1066800" y="2514601"/>
              <a:ext cx="0" cy="3047999"/>
            </a:xfrm>
            <a:prstGeom prst="line">
              <a:avLst/>
            </a:prstGeom>
            <a:grp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</p:cxn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3D484285-2525-DE86-48A9-A847F5D80E70}"/>
                </a:ext>
              </a:extLst>
            </p:cNvPr>
            <p:cNvSpPr/>
            <p:nvPr/>
          </p:nvSpPr>
          <p:spPr>
            <a:xfrm>
              <a:off x="914400" y="5410200"/>
              <a:ext cx="304800" cy="304800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Scroll: Vertical 6">
            <a:extLst>
              <a:ext uri="{FF2B5EF4-FFF2-40B4-BE49-F238E27FC236}">
                <a16:creationId xmlns:a16="http://schemas.microsoft.com/office/drawing/2014/main" id="{65603F15-B494-E0FA-E7F9-961023C37680}"/>
              </a:ext>
            </a:extLst>
          </p:cNvPr>
          <p:cNvSpPr/>
          <p:nvPr/>
        </p:nvSpPr>
        <p:spPr>
          <a:xfrm>
            <a:off x="1943103" y="1600201"/>
            <a:ext cx="914400" cy="914400"/>
          </a:xfrm>
          <a:prstGeom prst="verticalScroll">
            <a:avLst/>
          </a:prstGeom>
          <a:solidFill>
            <a:srgbClr val="ABE338"/>
          </a:solidFill>
          <a:ln>
            <a:solidFill>
              <a:schemeClr val="bg1"/>
            </a:solidFill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WF Input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B16399C-82B7-1F62-231F-7948259A4CD1}"/>
              </a:ext>
            </a:extLst>
          </p:cNvPr>
          <p:cNvSpPr/>
          <p:nvPr/>
        </p:nvSpPr>
        <p:spPr>
          <a:xfrm>
            <a:off x="3314703" y="2286000"/>
            <a:ext cx="1371600" cy="457201"/>
          </a:xfrm>
          <a:custGeom>
            <a:avLst/>
            <a:gdLst>
              <a:gd name="connsiteX0" fmla="*/ 0 w 2108299"/>
              <a:gd name="connsiteY0" fmla="*/ 91326 h 913263"/>
              <a:gd name="connsiteX1" fmla="*/ 91326 w 2108299"/>
              <a:gd name="connsiteY1" fmla="*/ 0 h 913263"/>
              <a:gd name="connsiteX2" fmla="*/ 2016973 w 2108299"/>
              <a:gd name="connsiteY2" fmla="*/ 0 h 913263"/>
              <a:gd name="connsiteX3" fmla="*/ 2108299 w 2108299"/>
              <a:gd name="connsiteY3" fmla="*/ 91326 h 913263"/>
              <a:gd name="connsiteX4" fmla="*/ 2108299 w 2108299"/>
              <a:gd name="connsiteY4" fmla="*/ 821937 h 913263"/>
              <a:gd name="connsiteX5" fmla="*/ 2016973 w 2108299"/>
              <a:gd name="connsiteY5" fmla="*/ 913263 h 913263"/>
              <a:gd name="connsiteX6" fmla="*/ 91326 w 2108299"/>
              <a:gd name="connsiteY6" fmla="*/ 913263 h 913263"/>
              <a:gd name="connsiteX7" fmla="*/ 0 w 2108299"/>
              <a:gd name="connsiteY7" fmla="*/ 821937 h 913263"/>
              <a:gd name="connsiteX8" fmla="*/ 0 w 2108299"/>
              <a:gd name="connsiteY8" fmla="*/ 91326 h 913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08299" h="913263">
                <a:moveTo>
                  <a:pt x="0" y="91326"/>
                </a:moveTo>
                <a:cubicBezTo>
                  <a:pt x="0" y="40888"/>
                  <a:pt x="40888" y="0"/>
                  <a:pt x="91326" y="0"/>
                </a:cubicBezTo>
                <a:lnTo>
                  <a:pt x="2016973" y="0"/>
                </a:lnTo>
                <a:cubicBezTo>
                  <a:pt x="2067411" y="0"/>
                  <a:pt x="2108299" y="40888"/>
                  <a:pt x="2108299" y="91326"/>
                </a:cubicBezTo>
                <a:lnTo>
                  <a:pt x="2108299" y="821937"/>
                </a:lnTo>
                <a:cubicBezTo>
                  <a:pt x="2108299" y="872375"/>
                  <a:pt x="2067411" y="913263"/>
                  <a:pt x="2016973" y="913263"/>
                </a:cubicBezTo>
                <a:lnTo>
                  <a:pt x="91326" y="913263"/>
                </a:lnTo>
                <a:cubicBezTo>
                  <a:pt x="40888" y="913263"/>
                  <a:pt x="0" y="872375"/>
                  <a:pt x="0" y="821937"/>
                </a:cubicBezTo>
                <a:lnTo>
                  <a:pt x="0" y="91326"/>
                </a:lnTo>
                <a:close/>
              </a:path>
            </a:pathLst>
          </a:custGeom>
          <a:ln>
            <a:solidFill>
              <a:schemeClr val="bg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0" vert="horz" wrap="square" lIns="118189" tIns="118189" rIns="118189" bIns="118189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/>
              <a:t>Step 1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FDF1542-9956-593B-475E-EF32C872B6C7}"/>
              </a:ext>
            </a:extLst>
          </p:cNvPr>
          <p:cNvSpPr/>
          <p:nvPr/>
        </p:nvSpPr>
        <p:spPr>
          <a:xfrm>
            <a:off x="5295903" y="2688058"/>
            <a:ext cx="1371600" cy="457201"/>
          </a:xfrm>
          <a:custGeom>
            <a:avLst/>
            <a:gdLst>
              <a:gd name="connsiteX0" fmla="*/ 0 w 2108299"/>
              <a:gd name="connsiteY0" fmla="*/ 91326 h 913263"/>
              <a:gd name="connsiteX1" fmla="*/ 91326 w 2108299"/>
              <a:gd name="connsiteY1" fmla="*/ 0 h 913263"/>
              <a:gd name="connsiteX2" fmla="*/ 2016973 w 2108299"/>
              <a:gd name="connsiteY2" fmla="*/ 0 h 913263"/>
              <a:gd name="connsiteX3" fmla="*/ 2108299 w 2108299"/>
              <a:gd name="connsiteY3" fmla="*/ 91326 h 913263"/>
              <a:gd name="connsiteX4" fmla="*/ 2108299 w 2108299"/>
              <a:gd name="connsiteY4" fmla="*/ 821937 h 913263"/>
              <a:gd name="connsiteX5" fmla="*/ 2016973 w 2108299"/>
              <a:gd name="connsiteY5" fmla="*/ 913263 h 913263"/>
              <a:gd name="connsiteX6" fmla="*/ 91326 w 2108299"/>
              <a:gd name="connsiteY6" fmla="*/ 913263 h 913263"/>
              <a:gd name="connsiteX7" fmla="*/ 0 w 2108299"/>
              <a:gd name="connsiteY7" fmla="*/ 821937 h 913263"/>
              <a:gd name="connsiteX8" fmla="*/ 0 w 2108299"/>
              <a:gd name="connsiteY8" fmla="*/ 91326 h 913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08299" h="913263">
                <a:moveTo>
                  <a:pt x="0" y="91326"/>
                </a:moveTo>
                <a:cubicBezTo>
                  <a:pt x="0" y="40888"/>
                  <a:pt x="40888" y="0"/>
                  <a:pt x="91326" y="0"/>
                </a:cubicBezTo>
                <a:lnTo>
                  <a:pt x="2016973" y="0"/>
                </a:lnTo>
                <a:cubicBezTo>
                  <a:pt x="2067411" y="0"/>
                  <a:pt x="2108299" y="40888"/>
                  <a:pt x="2108299" y="91326"/>
                </a:cubicBezTo>
                <a:lnTo>
                  <a:pt x="2108299" y="821937"/>
                </a:lnTo>
                <a:cubicBezTo>
                  <a:pt x="2108299" y="872375"/>
                  <a:pt x="2067411" y="913263"/>
                  <a:pt x="2016973" y="913263"/>
                </a:cubicBezTo>
                <a:lnTo>
                  <a:pt x="91326" y="913263"/>
                </a:lnTo>
                <a:cubicBezTo>
                  <a:pt x="40888" y="913263"/>
                  <a:pt x="0" y="872375"/>
                  <a:pt x="0" y="821937"/>
                </a:cubicBezTo>
                <a:lnTo>
                  <a:pt x="0" y="91326"/>
                </a:lnTo>
                <a:close/>
              </a:path>
            </a:pathLst>
          </a:custGeom>
          <a:ln>
            <a:solidFill>
              <a:schemeClr val="bg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0" vert="horz" wrap="square" lIns="118189" tIns="118189" rIns="118189" bIns="118189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/>
              <a:t>Step 2</a:t>
            </a:r>
          </a:p>
        </p:txBody>
      </p:sp>
      <p:sp>
        <p:nvSpPr>
          <p:cNvPr id="25" name="Google Shape;592;p29">
            <a:extLst>
              <a:ext uri="{FF2B5EF4-FFF2-40B4-BE49-F238E27FC236}">
                <a16:creationId xmlns:a16="http://schemas.microsoft.com/office/drawing/2014/main" id="{80129280-84FC-9B04-054F-8160A5C4737F}"/>
              </a:ext>
            </a:extLst>
          </p:cNvPr>
          <p:cNvSpPr/>
          <p:nvPr/>
        </p:nvSpPr>
        <p:spPr>
          <a:xfrm>
            <a:off x="6654898" y="2893600"/>
            <a:ext cx="609600" cy="366395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10487" y="0"/>
                </a:lnTo>
                <a:lnTo>
                  <a:pt x="10487" y="21600"/>
                </a:lnTo>
                <a:lnTo>
                  <a:pt x="21600" y="21600"/>
                </a:lnTo>
              </a:path>
            </a:pathLst>
          </a:custGeom>
          <a:noFill/>
          <a:ln w="28575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Gill Sans"/>
              <a:buNone/>
            </a:pPr>
            <a:endParaRPr sz="5200" b="0" i="0" u="none" strike="noStrike" cap="non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4228081C-D48E-4F16-47DC-E69E568A3CE5}"/>
              </a:ext>
            </a:extLst>
          </p:cNvPr>
          <p:cNvSpPr/>
          <p:nvPr/>
        </p:nvSpPr>
        <p:spPr>
          <a:xfrm>
            <a:off x="7277103" y="3031394"/>
            <a:ext cx="1371600" cy="457201"/>
          </a:xfrm>
          <a:custGeom>
            <a:avLst/>
            <a:gdLst>
              <a:gd name="connsiteX0" fmla="*/ 0 w 2108299"/>
              <a:gd name="connsiteY0" fmla="*/ 91326 h 913263"/>
              <a:gd name="connsiteX1" fmla="*/ 91326 w 2108299"/>
              <a:gd name="connsiteY1" fmla="*/ 0 h 913263"/>
              <a:gd name="connsiteX2" fmla="*/ 2016973 w 2108299"/>
              <a:gd name="connsiteY2" fmla="*/ 0 h 913263"/>
              <a:gd name="connsiteX3" fmla="*/ 2108299 w 2108299"/>
              <a:gd name="connsiteY3" fmla="*/ 91326 h 913263"/>
              <a:gd name="connsiteX4" fmla="*/ 2108299 w 2108299"/>
              <a:gd name="connsiteY4" fmla="*/ 821937 h 913263"/>
              <a:gd name="connsiteX5" fmla="*/ 2016973 w 2108299"/>
              <a:gd name="connsiteY5" fmla="*/ 913263 h 913263"/>
              <a:gd name="connsiteX6" fmla="*/ 91326 w 2108299"/>
              <a:gd name="connsiteY6" fmla="*/ 913263 h 913263"/>
              <a:gd name="connsiteX7" fmla="*/ 0 w 2108299"/>
              <a:gd name="connsiteY7" fmla="*/ 821937 h 913263"/>
              <a:gd name="connsiteX8" fmla="*/ 0 w 2108299"/>
              <a:gd name="connsiteY8" fmla="*/ 91326 h 913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08299" h="913263">
                <a:moveTo>
                  <a:pt x="0" y="91326"/>
                </a:moveTo>
                <a:cubicBezTo>
                  <a:pt x="0" y="40888"/>
                  <a:pt x="40888" y="0"/>
                  <a:pt x="91326" y="0"/>
                </a:cubicBezTo>
                <a:lnTo>
                  <a:pt x="2016973" y="0"/>
                </a:lnTo>
                <a:cubicBezTo>
                  <a:pt x="2067411" y="0"/>
                  <a:pt x="2108299" y="40888"/>
                  <a:pt x="2108299" y="91326"/>
                </a:cubicBezTo>
                <a:lnTo>
                  <a:pt x="2108299" y="821937"/>
                </a:lnTo>
                <a:cubicBezTo>
                  <a:pt x="2108299" y="872375"/>
                  <a:pt x="2067411" y="913263"/>
                  <a:pt x="2016973" y="913263"/>
                </a:cubicBezTo>
                <a:lnTo>
                  <a:pt x="91326" y="913263"/>
                </a:lnTo>
                <a:cubicBezTo>
                  <a:pt x="40888" y="913263"/>
                  <a:pt x="0" y="872375"/>
                  <a:pt x="0" y="821937"/>
                </a:cubicBezTo>
                <a:lnTo>
                  <a:pt x="0" y="91326"/>
                </a:lnTo>
                <a:close/>
              </a:path>
            </a:pathLst>
          </a:custGeom>
          <a:ln>
            <a:solidFill>
              <a:schemeClr val="bg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0" vert="horz" wrap="square" lIns="118189" tIns="118189" rIns="118189" bIns="118189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dirty="0"/>
              <a:t>Step 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DE7EE3-24AC-417A-7353-CA14342C1BC8}"/>
              </a:ext>
            </a:extLst>
          </p:cNvPr>
          <p:cNvSpPr txBox="1"/>
          <p:nvPr/>
        </p:nvSpPr>
        <p:spPr>
          <a:xfrm>
            <a:off x="7360178" y="2818343"/>
            <a:ext cx="1029449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🔥</a:t>
            </a:r>
            <a:endParaRPr lang="en-US" sz="900" dirty="0"/>
          </a:p>
          <a:p>
            <a:endParaRPr lang="en-US" sz="900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E0045B77-C883-15C4-821E-CE0FE3BAE8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378039" flipH="1">
            <a:off x="7538929" y="1995383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50938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mph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FF86A8-DBE4-3D58-2EF3-1D57CCB74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A5F33C7B-3C89-2E27-E34E-3C0C8ACAD225}"/>
              </a:ext>
            </a:extLst>
          </p:cNvPr>
          <p:cNvGrpSpPr/>
          <p:nvPr/>
        </p:nvGrpSpPr>
        <p:grpSpPr>
          <a:xfrm>
            <a:off x="1752600" y="1447800"/>
            <a:ext cx="5067304" cy="2012092"/>
            <a:chOff x="1752600" y="1447800"/>
            <a:chExt cx="5067304" cy="2012092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C364DB04-708B-AE84-A491-37386FD3FEFE}"/>
                </a:ext>
              </a:extLst>
            </p:cNvPr>
            <p:cNvSpPr/>
            <p:nvPr/>
          </p:nvSpPr>
          <p:spPr>
            <a:xfrm>
              <a:off x="1752600" y="1447800"/>
              <a:ext cx="5067304" cy="2012092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0FAD204-5133-5F08-B7FF-324EBF5AE6CE}"/>
                </a:ext>
              </a:extLst>
            </p:cNvPr>
            <p:cNvSpPr txBox="1"/>
            <p:nvPr/>
          </p:nvSpPr>
          <p:spPr>
            <a:xfrm>
              <a:off x="4588862" y="1470148"/>
              <a:ext cx="221406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/>
                  </a:solidFill>
                </a:rPr>
                <a:t>Skip completed steps,</a:t>
              </a:r>
            </a:p>
            <a:p>
              <a:pPr algn="r"/>
              <a:r>
                <a:rPr lang="en-US" dirty="0">
                  <a:solidFill>
                    <a:schemeClr val="bg1"/>
                  </a:solidFill>
                </a:rPr>
                <a:t>use checkpoints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F76D0D8-3136-EFC6-1129-A83871C73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ABE338"/>
                </a:solidFill>
              </a:rPr>
              <a:t>Durable Execution 101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B3024FA-7285-7DE1-CE1E-9D63948A24B4}"/>
              </a:ext>
            </a:extLst>
          </p:cNvPr>
          <p:cNvSpPr/>
          <p:nvPr/>
        </p:nvSpPr>
        <p:spPr>
          <a:xfrm>
            <a:off x="190500" y="5257799"/>
            <a:ext cx="11772900" cy="1235075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400" dirty="0"/>
              <a:t>Durable Storage</a:t>
            </a:r>
          </a:p>
        </p:txBody>
      </p:sp>
      <p:sp>
        <p:nvSpPr>
          <p:cNvPr id="11" name="Google Shape;592;p29">
            <a:extLst>
              <a:ext uri="{FF2B5EF4-FFF2-40B4-BE49-F238E27FC236}">
                <a16:creationId xmlns:a16="http://schemas.microsoft.com/office/drawing/2014/main" id="{534C1305-4C7C-074C-003C-B24539BC4AD6}"/>
              </a:ext>
            </a:extLst>
          </p:cNvPr>
          <p:cNvSpPr/>
          <p:nvPr/>
        </p:nvSpPr>
        <p:spPr>
          <a:xfrm>
            <a:off x="2705104" y="2148206"/>
            <a:ext cx="609600" cy="366395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10487" y="0"/>
                </a:lnTo>
                <a:lnTo>
                  <a:pt x="10487" y="21600"/>
                </a:lnTo>
                <a:lnTo>
                  <a:pt x="21600" y="21600"/>
                </a:lnTo>
              </a:path>
            </a:pathLst>
          </a:custGeom>
          <a:noFill/>
          <a:ln w="28575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Gill Sans"/>
              <a:buNone/>
            </a:pPr>
            <a:endParaRPr sz="5200" b="0" i="0" u="none" strike="noStrike" cap="non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2" name="Google Shape;592;p29">
            <a:extLst>
              <a:ext uri="{FF2B5EF4-FFF2-40B4-BE49-F238E27FC236}">
                <a16:creationId xmlns:a16="http://schemas.microsoft.com/office/drawing/2014/main" id="{6502AC63-8B79-B1E9-E7FE-0FAF56E249EC}"/>
              </a:ext>
            </a:extLst>
          </p:cNvPr>
          <p:cNvSpPr/>
          <p:nvPr/>
        </p:nvSpPr>
        <p:spPr>
          <a:xfrm>
            <a:off x="4686303" y="2527205"/>
            <a:ext cx="609600" cy="366395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10487" y="0"/>
                </a:lnTo>
                <a:lnTo>
                  <a:pt x="10487" y="21600"/>
                </a:lnTo>
                <a:lnTo>
                  <a:pt x="21600" y="21600"/>
                </a:lnTo>
              </a:path>
            </a:pathLst>
          </a:custGeom>
          <a:noFill/>
          <a:ln w="28575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Gill Sans"/>
              <a:buNone/>
            </a:pPr>
            <a:endParaRPr sz="5200" b="0" i="0" u="none" strike="noStrike" cap="non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F50DE61-8F4A-7646-9254-8978297748DD}"/>
              </a:ext>
            </a:extLst>
          </p:cNvPr>
          <p:cNvGrpSpPr/>
          <p:nvPr/>
        </p:nvGrpSpPr>
        <p:grpSpPr>
          <a:xfrm>
            <a:off x="2247903" y="2518357"/>
            <a:ext cx="304800" cy="3200399"/>
            <a:chOff x="914400" y="2514601"/>
            <a:chExt cx="304800" cy="3200399"/>
          </a:xfrm>
          <a:solidFill>
            <a:srgbClr val="ABE338"/>
          </a:solidFill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77E0883-6030-2420-9BB7-B84E7DC6ABF0}"/>
                </a:ext>
              </a:extLst>
            </p:cNvPr>
            <p:cNvCxnSpPr>
              <a:stCxn id="7" idx="2"/>
            </p:cNvCxnSpPr>
            <p:nvPr/>
          </p:nvCxnSpPr>
          <p:spPr>
            <a:xfrm>
              <a:off x="1066800" y="2514601"/>
              <a:ext cx="0" cy="3047999"/>
            </a:xfrm>
            <a:prstGeom prst="line">
              <a:avLst/>
            </a:prstGeom>
            <a:grp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</p:cxn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BBA7A8E-C746-D5B7-C0E1-A2CF45657321}"/>
                </a:ext>
              </a:extLst>
            </p:cNvPr>
            <p:cNvSpPr/>
            <p:nvPr/>
          </p:nvSpPr>
          <p:spPr>
            <a:xfrm>
              <a:off x="914400" y="5410200"/>
              <a:ext cx="304800" cy="304800"/>
            </a:xfrm>
            <a:prstGeom prst="ellipse">
              <a:avLst/>
            </a:prstGeom>
            <a:grp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D251EA4-4485-8A9E-C85D-B7CE13627BB4}"/>
              </a:ext>
            </a:extLst>
          </p:cNvPr>
          <p:cNvGrpSpPr/>
          <p:nvPr/>
        </p:nvGrpSpPr>
        <p:grpSpPr>
          <a:xfrm>
            <a:off x="3848102" y="2691815"/>
            <a:ext cx="304800" cy="3026941"/>
            <a:chOff x="914400" y="2514601"/>
            <a:chExt cx="304800" cy="3200399"/>
          </a:xfrm>
          <a:solidFill>
            <a:srgbClr val="00B0F0"/>
          </a:solidFill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348FFE9-4D4E-061C-513F-61AC0EB8DBB6}"/>
                </a:ext>
              </a:extLst>
            </p:cNvPr>
            <p:cNvCxnSpPr/>
            <p:nvPr/>
          </p:nvCxnSpPr>
          <p:spPr>
            <a:xfrm>
              <a:off x="1066800" y="2514601"/>
              <a:ext cx="0" cy="3047999"/>
            </a:xfrm>
            <a:prstGeom prst="line">
              <a:avLst/>
            </a:prstGeom>
            <a:grp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</p:cxn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B7BDA62-5FC0-7413-6387-BCADDBCB1C20}"/>
                </a:ext>
              </a:extLst>
            </p:cNvPr>
            <p:cNvSpPr/>
            <p:nvPr/>
          </p:nvSpPr>
          <p:spPr>
            <a:xfrm>
              <a:off x="914400" y="5410200"/>
              <a:ext cx="304800" cy="304800"/>
            </a:xfrm>
            <a:prstGeom prst="ellipse">
              <a:avLst/>
            </a:prstGeom>
            <a:grp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F470B07-1402-4BAE-4555-010BAF0D0EE5}"/>
              </a:ext>
            </a:extLst>
          </p:cNvPr>
          <p:cNvGrpSpPr/>
          <p:nvPr/>
        </p:nvGrpSpPr>
        <p:grpSpPr>
          <a:xfrm>
            <a:off x="5829303" y="3104900"/>
            <a:ext cx="304800" cy="2613856"/>
            <a:chOff x="914400" y="2514601"/>
            <a:chExt cx="304800" cy="3200399"/>
          </a:xfrm>
          <a:solidFill>
            <a:srgbClr val="00B0F0"/>
          </a:solidFill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1F442E3B-F6EB-9CAB-DC49-3C9E9AA51098}"/>
                </a:ext>
              </a:extLst>
            </p:cNvPr>
            <p:cNvCxnSpPr/>
            <p:nvPr/>
          </p:nvCxnSpPr>
          <p:spPr>
            <a:xfrm>
              <a:off x="1066800" y="2514601"/>
              <a:ext cx="0" cy="3047999"/>
            </a:xfrm>
            <a:prstGeom prst="line">
              <a:avLst/>
            </a:prstGeom>
            <a:grp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</p:cxn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FBAE3444-E079-A6AF-F6ED-EE194E8CCEB2}"/>
                </a:ext>
              </a:extLst>
            </p:cNvPr>
            <p:cNvSpPr/>
            <p:nvPr/>
          </p:nvSpPr>
          <p:spPr>
            <a:xfrm>
              <a:off x="914400" y="5410200"/>
              <a:ext cx="304800" cy="304800"/>
            </a:xfrm>
            <a:prstGeom prst="ellipse">
              <a:avLst/>
            </a:prstGeom>
            <a:grp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Scroll: Vertical 6">
            <a:extLst>
              <a:ext uri="{FF2B5EF4-FFF2-40B4-BE49-F238E27FC236}">
                <a16:creationId xmlns:a16="http://schemas.microsoft.com/office/drawing/2014/main" id="{74D81F3C-F419-D43B-E48F-9BD8C6B54B77}"/>
              </a:ext>
            </a:extLst>
          </p:cNvPr>
          <p:cNvSpPr/>
          <p:nvPr/>
        </p:nvSpPr>
        <p:spPr>
          <a:xfrm>
            <a:off x="1943103" y="1600201"/>
            <a:ext cx="914400" cy="914400"/>
          </a:xfrm>
          <a:prstGeom prst="verticalScroll">
            <a:avLst/>
          </a:prstGeom>
          <a:solidFill>
            <a:srgbClr val="ABE338"/>
          </a:solidFill>
          <a:ln>
            <a:solidFill>
              <a:schemeClr val="bg1"/>
            </a:solidFill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WF Input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844ACB0-9480-35CB-CED9-DD7BB838553D}"/>
              </a:ext>
            </a:extLst>
          </p:cNvPr>
          <p:cNvSpPr/>
          <p:nvPr/>
        </p:nvSpPr>
        <p:spPr>
          <a:xfrm>
            <a:off x="3314703" y="2286000"/>
            <a:ext cx="1371600" cy="457201"/>
          </a:xfrm>
          <a:custGeom>
            <a:avLst/>
            <a:gdLst>
              <a:gd name="connsiteX0" fmla="*/ 0 w 2108299"/>
              <a:gd name="connsiteY0" fmla="*/ 91326 h 913263"/>
              <a:gd name="connsiteX1" fmla="*/ 91326 w 2108299"/>
              <a:gd name="connsiteY1" fmla="*/ 0 h 913263"/>
              <a:gd name="connsiteX2" fmla="*/ 2016973 w 2108299"/>
              <a:gd name="connsiteY2" fmla="*/ 0 h 913263"/>
              <a:gd name="connsiteX3" fmla="*/ 2108299 w 2108299"/>
              <a:gd name="connsiteY3" fmla="*/ 91326 h 913263"/>
              <a:gd name="connsiteX4" fmla="*/ 2108299 w 2108299"/>
              <a:gd name="connsiteY4" fmla="*/ 821937 h 913263"/>
              <a:gd name="connsiteX5" fmla="*/ 2016973 w 2108299"/>
              <a:gd name="connsiteY5" fmla="*/ 913263 h 913263"/>
              <a:gd name="connsiteX6" fmla="*/ 91326 w 2108299"/>
              <a:gd name="connsiteY6" fmla="*/ 913263 h 913263"/>
              <a:gd name="connsiteX7" fmla="*/ 0 w 2108299"/>
              <a:gd name="connsiteY7" fmla="*/ 821937 h 913263"/>
              <a:gd name="connsiteX8" fmla="*/ 0 w 2108299"/>
              <a:gd name="connsiteY8" fmla="*/ 91326 h 913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08299" h="913263">
                <a:moveTo>
                  <a:pt x="0" y="91326"/>
                </a:moveTo>
                <a:cubicBezTo>
                  <a:pt x="0" y="40888"/>
                  <a:pt x="40888" y="0"/>
                  <a:pt x="91326" y="0"/>
                </a:cubicBezTo>
                <a:lnTo>
                  <a:pt x="2016973" y="0"/>
                </a:lnTo>
                <a:cubicBezTo>
                  <a:pt x="2067411" y="0"/>
                  <a:pt x="2108299" y="40888"/>
                  <a:pt x="2108299" y="91326"/>
                </a:cubicBezTo>
                <a:lnTo>
                  <a:pt x="2108299" y="821937"/>
                </a:lnTo>
                <a:cubicBezTo>
                  <a:pt x="2108299" y="872375"/>
                  <a:pt x="2067411" y="913263"/>
                  <a:pt x="2016973" y="913263"/>
                </a:cubicBezTo>
                <a:lnTo>
                  <a:pt x="91326" y="913263"/>
                </a:lnTo>
                <a:cubicBezTo>
                  <a:pt x="40888" y="913263"/>
                  <a:pt x="0" y="872375"/>
                  <a:pt x="0" y="821937"/>
                </a:cubicBezTo>
                <a:lnTo>
                  <a:pt x="0" y="91326"/>
                </a:lnTo>
                <a:close/>
              </a:path>
            </a:pathLst>
          </a:custGeom>
          <a:ln>
            <a:solidFill>
              <a:schemeClr val="bg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0" vert="horz" wrap="square" lIns="118189" tIns="118189" rIns="118189" bIns="118189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/>
              <a:t>Step 1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497CEF9-D9E3-71FA-6C57-5DD8BBFA848C}"/>
              </a:ext>
            </a:extLst>
          </p:cNvPr>
          <p:cNvSpPr/>
          <p:nvPr/>
        </p:nvSpPr>
        <p:spPr>
          <a:xfrm>
            <a:off x="5295903" y="2688058"/>
            <a:ext cx="1371600" cy="457201"/>
          </a:xfrm>
          <a:custGeom>
            <a:avLst/>
            <a:gdLst>
              <a:gd name="connsiteX0" fmla="*/ 0 w 2108299"/>
              <a:gd name="connsiteY0" fmla="*/ 91326 h 913263"/>
              <a:gd name="connsiteX1" fmla="*/ 91326 w 2108299"/>
              <a:gd name="connsiteY1" fmla="*/ 0 h 913263"/>
              <a:gd name="connsiteX2" fmla="*/ 2016973 w 2108299"/>
              <a:gd name="connsiteY2" fmla="*/ 0 h 913263"/>
              <a:gd name="connsiteX3" fmla="*/ 2108299 w 2108299"/>
              <a:gd name="connsiteY3" fmla="*/ 91326 h 913263"/>
              <a:gd name="connsiteX4" fmla="*/ 2108299 w 2108299"/>
              <a:gd name="connsiteY4" fmla="*/ 821937 h 913263"/>
              <a:gd name="connsiteX5" fmla="*/ 2016973 w 2108299"/>
              <a:gd name="connsiteY5" fmla="*/ 913263 h 913263"/>
              <a:gd name="connsiteX6" fmla="*/ 91326 w 2108299"/>
              <a:gd name="connsiteY6" fmla="*/ 913263 h 913263"/>
              <a:gd name="connsiteX7" fmla="*/ 0 w 2108299"/>
              <a:gd name="connsiteY7" fmla="*/ 821937 h 913263"/>
              <a:gd name="connsiteX8" fmla="*/ 0 w 2108299"/>
              <a:gd name="connsiteY8" fmla="*/ 91326 h 913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08299" h="913263">
                <a:moveTo>
                  <a:pt x="0" y="91326"/>
                </a:moveTo>
                <a:cubicBezTo>
                  <a:pt x="0" y="40888"/>
                  <a:pt x="40888" y="0"/>
                  <a:pt x="91326" y="0"/>
                </a:cubicBezTo>
                <a:lnTo>
                  <a:pt x="2016973" y="0"/>
                </a:lnTo>
                <a:cubicBezTo>
                  <a:pt x="2067411" y="0"/>
                  <a:pt x="2108299" y="40888"/>
                  <a:pt x="2108299" y="91326"/>
                </a:cubicBezTo>
                <a:lnTo>
                  <a:pt x="2108299" y="821937"/>
                </a:lnTo>
                <a:cubicBezTo>
                  <a:pt x="2108299" y="872375"/>
                  <a:pt x="2067411" y="913263"/>
                  <a:pt x="2016973" y="913263"/>
                </a:cubicBezTo>
                <a:lnTo>
                  <a:pt x="91326" y="913263"/>
                </a:lnTo>
                <a:cubicBezTo>
                  <a:pt x="40888" y="913263"/>
                  <a:pt x="0" y="872375"/>
                  <a:pt x="0" y="821937"/>
                </a:cubicBezTo>
                <a:lnTo>
                  <a:pt x="0" y="91326"/>
                </a:lnTo>
                <a:close/>
              </a:path>
            </a:pathLst>
          </a:custGeom>
          <a:ln>
            <a:solidFill>
              <a:schemeClr val="bg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0" vert="horz" wrap="square" lIns="118189" tIns="118189" rIns="118189" bIns="118189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/>
              <a:t>Step 2</a:t>
            </a:r>
          </a:p>
        </p:txBody>
      </p:sp>
      <p:sp>
        <p:nvSpPr>
          <p:cNvPr id="25" name="Google Shape;592;p29">
            <a:extLst>
              <a:ext uri="{FF2B5EF4-FFF2-40B4-BE49-F238E27FC236}">
                <a16:creationId xmlns:a16="http://schemas.microsoft.com/office/drawing/2014/main" id="{800C81EA-D1F3-B110-0B18-7258B002ED53}"/>
              </a:ext>
            </a:extLst>
          </p:cNvPr>
          <p:cNvSpPr/>
          <p:nvPr/>
        </p:nvSpPr>
        <p:spPr>
          <a:xfrm>
            <a:off x="6654898" y="2893600"/>
            <a:ext cx="609600" cy="366395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10487" y="0"/>
                </a:lnTo>
                <a:lnTo>
                  <a:pt x="10487" y="21600"/>
                </a:lnTo>
                <a:lnTo>
                  <a:pt x="21600" y="21600"/>
                </a:lnTo>
              </a:path>
            </a:pathLst>
          </a:custGeom>
          <a:noFill/>
          <a:ln w="28575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Gill Sans"/>
              <a:buNone/>
            </a:pPr>
            <a:endParaRPr sz="5200" b="0" i="0" u="none" strike="noStrike" cap="non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" name="Google Shape;592;p29">
            <a:extLst>
              <a:ext uri="{FF2B5EF4-FFF2-40B4-BE49-F238E27FC236}">
                <a16:creationId xmlns:a16="http://schemas.microsoft.com/office/drawing/2014/main" id="{655DB523-F6C1-8848-8495-70545E0F4871}"/>
              </a:ext>
            </a:extLst>
          </p:cNvPr>
          <p:cNvSpPr/>
          <p:nvPr/>
        </p:nvSpPr>
        <p:spPr>
          <a:xfrm>
            <a:off x="8661308" y="3291046"/>
            <a:ext cx="609600" cy="366395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10487" y="0"/>
                </a:lnTo>
                <a:lnTo>
                  <a:pt x="10487" y="21600"/>
                </a:lnTo>
                <a:lnTo>
                  <a:pt x="21600" y="21600"/>
                </a:lnTo>
              </a:path>
            </a:pathLst>
          </a:custGeom>
          <a:noFill/>
          <a:ln w="28575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Gill Sans"/>
              <a:buNone/>
            </a:pPr>
            <a:endParaRPr sz="5200" b="0" i="0" u="none" strike="noStrike" cap="non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CD7709F-6121-FD25-D6C1-83765D6F041D}"/>
              </a:ext>
            </a:extLst>
          </p:cNvPr>
          <p:cNvGrpSpPr/>
          <p:nvPr/>
        </p:nvGrpSpPr>
        <p:grpSpPr>
          <a:xfrm>
            <a:off x="7812223" y="3104900"/>
            <a:ext cx="304800" cy="2613856"/>
            <a:chOff x="7812223" y="3104900"/>
            <a:chExt cx="304800" cy="2613856"/>
          </a:xfrm>
          <a:solidFill>
            <a:srgbClr val="00B0F0"/>
          </a:solidFill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57855F0-A87B-2888-E3BB-EE45634D91E4}"/>
                </a:ext>
              </a:extLst>
            </p:cNvPr>
            <p:cNvCxnSpPr/>
            <p:nvPr/>
          </p:nvCxnSpPr>
          <p:spPr>
            <a:xfrm>
              <a:off x="7964623" y="3104900"/>
              <a:ext cx="0" cy="2489387"/>
            </a:xfrm>
            <a:prstGeom prst="line">
              <a:avLst/>
            </a:prstGeom>
            <a:grp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</p:cxn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D5511D5-E6AA-24A0-63D9-08A61820A43D}"/>
                </a:ext>
              </a:extLst>
            </p:cNvPr>
            <p:cNvSpPr/>
            <p:nvPr/>
          </p:nvSpPr>
          <p:spPr>
            <a:xfrm>
              <a:off x="7812223" y="5469817"/>
              <a:ext cx="304800" cy="248939"/>
            </a:xfrm>
            <a:prstGeom prst="ellipse">
              <a:avLst/>
            </a:prstGeom>
            <a:grp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u="sng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84BFE4F-C48F-0AEE-203D-5D9B78996270}"/>
              </a:ext>
            </a:extLst>
          </p:cNvPr>
          <p:cNvGrpSpPr/>
          <p:nvPr/>
        </p:nvGrpSpPr>
        <p:grpSpPr>
          <a:xfrm>
            <a:off x="9549638" y="3733800"/>
            <a:ext cx="304800" cy="1984956"/>
            <a:chOff x="9549638" y="3733800"/>
            <a:chExt cx="304800" cy="1984956"/>
          </a:xfrm>
          <a:solidFill>
            <a:srgbClr val="ABE338"/>
          </a:solidFill>
        </p:grpSpPr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3750E45D-4472-BB3D-9D9B-24853F46F54E}"/>
                </a:ext>
              </a:extLst>
            </p:cNvPr>
            <p:cNvCxnSpPr>
              <a:cxnSpLocks/>
            </p:cNvCxnSpPr>
            <p:nvPr/>
          </p:nvCxnSpPr>
          <p:spPr>
            <a:xfrm>
              <a:off x="9702038" y="3733800"/>
              <a:ext cx="0" cy="1860487"/>
            </a:xfrm>
            <a:prstGeom prst="line">
              <a:avLst/>
            </a:prstGeom>
            <a:grp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</p:cxn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0C74F6C0-7B82-4E39-CADA-C1194ACA3C61}"/>
                </a:ext>
              </a:extLst>
            </p:cNvPr>
            <p:cNvSpPr/>
            <p:nvPr/>
          </p:nvSpPr>
          <p:spPr>
            <a:xfrm>
              <a:off x="9549638" y="5469817"/>
              <a:ext cx="304800" cy="248939"/>
            </a:xfrm>
            <a:prstGeom prst="ellipse">
              <a:avLst/>
            </a:prstGeom>
            <a:grp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u="sng"/>
            </a:p>
          </p:txBody>
        </p:sp>
      </p:grp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51F15399-D693-99D0-E8D3-31FEF7A7C301}"/>
              </a:ext>
            </a:extLst>
          </p:cNvPr>
          <p:cNvSpPr/>
          <p:nvPr/>
        </p:nvSpPr>
        <p:spPr>
          <a:xfrm>
            <a:off x="7277103" y="3031394"/>
            <a:ext cx="1371600" cy="457201"/>
          </a:xfrm>
          <a:custGeom>
            <a:avLst/>
            <a:gdLst>
              <a:gd name="connsiteX0" fmla="*/ 0 w 2108299"/>
              <a:gd name="connsiteY0" fmla="*/ 91326 h 913263"/>
              <a:gd name="connsiteX1" fmla="*/ 91326 w 2108299"/>
              <a:gd name="connsiteY1" fmla="*/ 0 h 913263"/>
              <a:gd name="connsiteX2" fmla="*/ 2016973 w 2108299"/>
              <a:gd name="connsiteY2" fmla="*/ 0 h 913263"/>
              <a:gd name="connsiteX3" fmla="*/ 2108299 w 2108299"/>
              <a:gd name="connsiteY3" fmla="*/ 91326 h 913263"/>
              <a:gd name="connsiteX4" fmla="*/ 2108299 w 2108299"/>
              <a:gd name="connsiteY4" fmla="*/ 821937 h 913263"/>
              <a:gd name="connsiteX5" fmla="*/ 2016973 w 2108299"/>
              <a:gd name="connsiteY5" fmla="*/ 913263 h 913263"/>
              <a:gd name="connsiteX6" fmla="*/ 91326 w 2108299"/>
              <a:gd name="connsiteY6" fmla="*/ 913263 h 913263"/>
              <a:gd name="connsiteX7" fmla="*/ 0 w 2108299"/>
              <a:gd name="connsiteY7" fmla="*/ 821937 h 913263"/>
              <a:gd name="connsiteX8" fmla="*/ 0 w 2108299"/>
              <a:gd name="connsiteY8" fmla="*/ 91326 h 913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08299" h="913263">
                <a:moveTo>
                  <a:pt x="0" y="91326"/>
                </a:moveTo>
                <a:cubicBezTo>
                  <a:pt x="0" y="40888"/>
                  <a:pt x="40888" y="0"/>
                  <a:pt x="91326" y="0"/>
                </a:cubicBezTo>
                <a:lnTo>
                  <a:pt x="2016973" y="0"/>
                </a:lnTo>
                <a:cubicBezTo>
                  <a:pt x="2067411" y="0"/>
                  <a:pt x="2108299" y="40888"/>
                  <a:pt x="2108299" y="91326"/>
                </a:cubicBezTo>
                <a:lnTo>
                  <a:pt x="2108299" y="821937"/>
                </a:lnTo>
                <a:cubicBezTo>
                  <a:pt x="2108299" y="872375"/>
                  <a:pt x="2067411" y="913263"/>
                  <a:pt x="2016973" y="913263"/>
                </a:cubicBezTo>
                <a:lnTo>
                  <a:pt x="91326" y="913263"/>
                </a:lnTo>
                <a:cubicBezTo>
                  <a:pt x="40888" y="913263"/>
                  <a:pt x="0" y="872375"/>
                  <a:pt x="0" y="821937"/>
                </a:cubicBezTo>
                <a:lnTo>
                  <a:pt x="0" y="91326"/>
                </a:lnTo>
                <a:close/>
              </a:path>
            </a:pathLst>
          </a:custGeom>
          <a:ln>
            <a:solidFill>
              <a:schemeClr val="bg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0" vert="horz" wrap="square" lIns="118189" tIns="118189" rIns="118189" bIns="118189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dirty="0"/>
              <a:t>Step 3</a:t>
            </a:r>
          </a:p>
        </p:txBody>
      </p:sp>
      <p:sp>
        <p:nvSpPr>
          <p:cNvPr id="5" name="Scroll: Vertical 4">
            <a:extLst>
              <a:ext uri="{FF2B5EF4-FFF2-40B4-BE49-F238E27FC236}">
                <a16:creationId xmlns:a16="http://schemas.microsoft.com/office/drawing/2014/main" id="{03540264-5B4C-EE3C-A4F6-A9BD6133508A}"/>
              </a:ext>
            </a:extLst>
          </p:cNvPr>
          <p:cNvSpPr/>
          <p:nvPr/>
        </p:nvSpPr>
        <p:spPr>
          <a:xfrm>
            <a:off x="9105902" y="3200241"/>
            <a:ext cx="1142995" cy="914400"/>
          </a:xfrm>
          <a:prstGeom prst="verticalScroll">
            <a:avLst/>
          </a:prstGeom>
          <a:solidFill>
            <a:srgbClr val="ABE338"/>
          </a:solidFill>
          <a:ln>
            <a:solidFill>
              <a:schemeClr val="bg1"/>
            </a:solidFill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WF Output</a:t>
            </a:r>
          </a:p>
        </p:txBody>
      </p:sp>
    </p:spTree>
    <p:extLst>
      <p:ext uri="{BB962C8B-B14F-4D97-AF65-F5344CB8AC3E}">
        <p14:creationId xmlns:p14="http://schemas.microsoft.com/office/powerpoint/2010/main" val="395884654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6" grpId="0" animBg="1"/>
      <p:bldP spid="26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99B480A-74D5-0B51-DB32-FA3857F1C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ABE338"/>
                </a:solidFill>
              </a:rPr>
              <a:t>External Orchestration?</a:t>
            </a:r>
          </a:p>
        </p:txBody>
      </p:sp>
      <p:sp>
        <p:nvSpPr>
          <p:cNvPr id="100" name="Content Placeholder 99">
            <a:extLst>
              <a:ext uri="{FF2B5EF4-FFF2-40B4-BE49-F238E27FC236}">
                <a16:creationId xmlns:a16="http://schemas.microsoft.com/office/drawing/2014/main" id="{95E17E1B-81FC-0952-6EC4-A8B790944AD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Promise: Reliable workflow execution</a:t>
            </a:r>
          </a:p>
          <a:p>
            <a:r>
              <a:rPr lang="en-US" dirty="0"/>
              <a:t>Reality: Complexity and Cost</a:t>
            </a:r>
          </a:p>
          <a:p>
            <a:pPr lvl="1"/>
            <a:r>
              <a:rPr lang="en-US" dirty="0"/>
              <a:t>Separate infrastructure to manage</a:t>
            </a:r>
          </a:p>
          <a:p>
            <a:pPr lvl="1"/>
            <a:r>
              <a:rPr lang="en-US" dirty="0"/>
              <a:t>Different programming model</a:t>
            </a:r>
            <a:br>
              <a:rPr lang="en-US" dirty="0"/>
            </a:br>
            <a:r>
              <a:rPr lang="en-US" dirty="0"/>
              <a:t>may require code changes</a:t>
            </a:r>
          </a:p>
          <a:p>
            <a:pPr lvl="1"/>
            <a:r>
              <a:rPr lang="en-US" dirty="0"/>
              <a:t>Overhead of external API calls</a:t>
            </a:r>
          </a:p>
          <a:p>
            <a:pPr lvl="1"/>
            <a:r>
              <a:rPr lang="en-US" dirty="0"/>
              <a:t>Vendor lock-in</a:t>
            </a:r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A6757C33-F094-F2D1-C4BD-819A9568618F}"/>
              </a:ext>
            </a:extLst>
          </p:cNvPr>
          <p:cNvGrpSpPr/>
          <p:nvPr/>
        </p:nvGrpSpPr>
        <p:grpSpPr>
          <a:xfrm>
            <a:off x="6629400" y="2198337"/>
            <a:ext cx="4886323" cy="2907063"/>
            <a:chOff x="7035322" y="2726239"/>
            <a:chExt cx="4886323" cy="2907063"/>
          </a:xfrm>
        </p:grpSpPr>
        <p:sp>
          <p:nvSpPr>
            <p:cNvPr id="74" name="Google Shape;408;p16">
              <a:extLst>
                <a:ext uri="{FF2B5EF4-FFF2-40B4-BE49-F238E27FC236}">
                  <a16:creationId xmlns:a16="http://schemas.microsoft.com/office/drawing/2014/main" id="{4D1554E1-B298-CD03-B5EA-DA9B19FCF3FF}"/>
                </a:ext>
              </a:extLst>
            </p:cNvPr>
            <p:cNvSpPr txBox="1"/>
            <p:nvPr/>
          </p:nvSpPr>
          <p:spPr>
            <a:xfrm>
              <a:off x="7242406" y="2726239"/>
              <a:ext cx="975704" cy="5120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7450" tIns="37450" rIns="37450" bIns="3745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2F6FC"/>
                </a:buClr>
                <a:buSzPts val="2400"/>
                <a:buFont typeface="Gill Sans"/>
                <a:buNone/>
              </a:pPr>
              <a:r>
                <a:rPr lang="en-US" sz="1100" b="0" i="0" u="none" strike="noStrike" cap="none" dirty="0">
                  <a:solidFill>
                    <a:srgbClr val="F2F6FC"/>
                  </a:solidFill>
                  <a:ea typeface="Gill Sans"/>
                  <a:cs typeface="Gill Sans"/>
                  <a:sym typeface="Gill Sans"/>
                </a:rPr>
                <a:t>Clients</a:t>
              </a:r>
              <a:endParaRPr sz="1000" dirty="0"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2F6FC"/>
                </a:buClr>
                <a:buSzPts val="2400"/>
                <a:buFont typeface="Gill Sans"/>
                <a:buNone/>
              </a:pPr>
              <a:r>
                <a:rPr lang="en-US" sz="1100" b="0" i="0" u="none" strike="noStrike" cap="none" dirty="0">
                  <a:solidFill>
                    <a:srgbClr val="F2F6FC"/>
                  </a:solidFill>
                  <a:ea typeface="Gill Sans"/>
                  <a:cs typeface="Gill Sans"/>
                  <a:sym typeface="Gill Sans"/>
                </a:rPr>
                <a:t>(HTTP, RPC, Kafka, etc.)</a:t>
              </a:r>
              <a:endParaRPr sz="1000" dirty="0"/>
            </a:p>
          </p:txBody>
        </p:sp>
        <p:cxnSp>
          <p:nvCxnSpPr>
            <p:cNvPr id="75" name="Google Shape;409;p16">
              <a:extLst>
                <a:ext uri="{FF2B5EF4-FFF2-40B4-BE49-F238E27FC236}">
                  <a16:creationId xmlns:a16="http://schemas.microsoft.com/office/drawing/2014/main" id="{BA61A0DA-9DE6-9E99-2B49-257A9E1FB285}"/>
                </a:ext>
              </a:extLst>
            </p:cNvPr>
            <p:cNvCxnSpPr>
              <a:cxnSpLocks/>
            </p:cNvCxnSpPr>
            <p:nvPr/>
          </p:nvCxnSpPr>
          <p:spPr>
            <a:xfrm>
              <a:off x="7741716" y="3321781"/>
              <a:ext cx="0" cy="434022"/>
            </a:xfrm>
            <a:prstGeom prst="straightConnector1">
              <a:avLst/>
            </a:prstGeom>
            <a:noFill/>
            <a:ln w="25400" cap="flat" cmpd="sng">
              <a:solidFill>
                <a:srgbClr val="9AB5E5"/>
              </a:solidFill>
              <a:prstDash val="solid"/>
              <a:round/>
              <a:headEnd type="triangle" w="med" len="med"/>
              <a:tailEnd type="triangle" w="med" len="med"/>
            </a:ln>
          </p:spPr>
        </p:cxn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45BB209E-ED60-36E0-2572-D0666BEF0247}"/>
                </a:ext>
              </a:extLst>
            </p:cNvPr>
            <p:cNvGrpSpPr/>
            <p:nvPr/>
          </p:nvGrpSpPr>
          <p:grpSpPr>
            <a:xfrm>
              <a:off x="7035322" y="3755803"/>
              <a:ext cx="4886323" cy="1877499"/>
              <a:chOff x="7056802" y="2743200"/>
              <a:chExt cx="4886323" cy="1877499"/>
            </a:xfrm>
          </p:grpSpPr>
          <p:grpSp>
            <p:nvGrpSpPr>
              <p:cNvPr id="73" name="Google Shape;403;p16">
                <a:extLst>
                  <a:ext uri="{FF2B5EF4-FFF2-40B4-BE49-F238E27FC236}">
                    <a16:creationId xmlns:a16="http://schemas.microsoft.com/office/drawing/2014/main" id="{B6D316E2-4A9E-64BE-BC58-D6ACD53B53B6}"/>
                  </a:ext>
                </a:extLst>
              </p:cNvPr>
              <p:cNvGrpSpPr/>
              <p:nvPr/>
            </p:nvGrpSpPr>
            <p:grpSpPr>
              <a:xfrm>
                <a:off x="7056802" y="2826688"/>
                <a:ext cx="1270557" cy="1107760"/>
                <a:chOff x="0" y="0"/>
                <a:chExt cx="2592512" cy="2501500"/>
              </a:xfrm>
            </p:grpSpPr>
            <p:sp>
              <p:nvSpPr>
                <p:cNvPr id="96" name="Google Shape;404;p16">
                  <a:extLst>
                    <a:ext uri="{FF2B5EF4-FFF2-40B4-BE49-F238E27FC236}">
                      <a16:creationId xmlns:a16="http://schemas.microsoft.com/office/drawing/2014/main" id="{24453716-38C7-221F-705D-D58D3198C6C6}"/>
                    </a:ext>
                  </a:extLst>
                </p:cNvPr>
                <p:cNvSpPr/>
                <p:nvPr/>
              </p:nvSpPr>
              <p:spPr>
                <a:xfrm>
                  <a:off x="314350" y="0"/>
                  <a:ext cx="2278162" cy="227816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1C2726"/>
                </a:solidFill>
                <a:ln w="25400" cap="flat" cmpd="sng">
                  <a:solidFill>
                    <a:srgbClr val="E9562F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ts val="1600"/>
                    <a:buFont typeface="Helvetica Neue"/>
                    <a:buNone/>
                  </a:pPr>
                  <a:endParaRPr sz="900" b="0" i="0" u="none" strike="noStrike" cap="none">
                    <a:solidFill>
                      <a:srgbClr val="FFFFFF"/>
                    </a:solidFill>
                    <a:ea typeface="Helvetica Neue"/>
                    <a:cs typeface="Helvetica Neue"/>
                    <a:sym typeface="Helvetica Neue"/>
                  </a:endParaRPr>
                </a:p>
              </p:txBody>
            </p:sp>
            <p:sp>
              <p:nvSpPr>
                <p:cNvPr id="97" name="Google Shape;405;p16">
                  <a:extLst>
                    <a:ext uri="{FF2B5EF4-FFF2-40B4-BE49-F238E27FC236}">
                      <a16:creationId xmlns:a16="http://schemas.microsoft.com/office/drawing/2014/main" id="{ED8481B8-A722-0CDB-F4CE-4923BCB1A66E}"/>
                    </a:ext>
                  </a:extLst>
                </p:cNvPr>
                <p:cNvSpPr/>
                <p:nvPr/>
              </p:nvSpPr>
              <p:spPr>
                <a:xfrm>
                  <a:off x="224805" y="111668"/>
                  <a:ext cx="2278163" cy="2278163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1C2726"/>
                </a:solidFill>
                <a:ln w="25400" cap="flat" cmpd="sng">
                  <a:solidFill>
                    <a:srgbClr val="E9562F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ts val="1600"/>
                    <a:buFont typeface="Helvetica Neue"/>
                    <a:buNone/>
                  </a:pPr>
                  <a:endParaRPr sz="900" b="0" i="0" u="none" strike="noStrike" cap="none">
                    <a:solidFill>
                      <a:srgbClr val="FFFFFF"/>
                    </a:solidFill>
                    <a:ea typeface="Helvetica Neue"/>
                    <a:cs typeface="Helvetica Neue"/>
                    <a:sym typeface="Helvetica Neue"/>
                  </a:endParaRPr>
                </a:p>
              </p:txBody>
            </p:sp>
            <p:sp>
              <p:nvSpPr>
                <p:cNvPr id="98" name="Google Shape;406;p16">
                  <a:extLst>
                    <a:ext uri="{FF2B5EF4-FFF2-40B4-BE49-F238E27FC236}">
                      <a16:creationId xmlns:a16="http://schemas.microsoft.com/office/drawing/2014/main" id="{9AB3C844-F4B6-FCC4-D83F-9C60E6F6D7E4}"/>
                    </a:ext>
                  </a:extLst>
                </p:cNvPr>
                <p:cNvSpPr/>
                <p:nvPr/>
              </p:nvSpPr>
              <p:spPr>
                <a:xfrm>
                  <a:off x="135260" y="223337"/>
                  <a:ext cx="2278163" cy="2278163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1C2726"/>
                </a:solidFill>
                <a:ln w="25400" cap="flat" cmpd="sng">
                  <a:solidFill>
                    <a:srgbClr val="E9562F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ts val="1600"/>
                    <a:buFont typeface="Helvetica Neue"/>
                    <a:buNone/>
                  </a:pPr>
                  <a:endParaRPr sz="900" b="0" i="0" u="none" strike="noStrike" cap="none">
                    <a:solidFill>
                      <a:srgbClr val="FFFFFF"/>
                    </a:solidFill>
                    <a:ea typeface="Helvetica Neue"/>
                    <a:cs typeface="Helvetica Neue"/>
                    <a:sym typeface="Helvetica Neue"/>
                  </a:endParaRPr>
                </a:p>
              </p:txBody>
            </p:sp>
            <p:sp>
              <p:nvSpPr>
                <p:cNvPr id="99" name="Google Shape;407;p16">
                  <a:extLst>
                    <a:ext uri="{FF2B5EF4-FFF2-40B4-BE49-F238E27FC236}">
                      <a16:creationId xmlns:a16="http://schemas.microsoft.com/office/drawing/2014/main" id="{EF5035AC-BEC9-7A4C-C0EE-2E6780E21D5E}"/>
                    </a:ext>
                  </a:extLst>
                </p:cNvPr>
                <p:cNvSpPr txBox="1"/>
                <p:nvPr/>
              </p:nvSpPr>
              <p:spPr>
                <a:xfrm>
                  <a:off x="0" y="1180470"/>
                  <a:ext cx="2548615" cy="44382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37450" tIns="37450" rIns="37450" bIns="37450" anchor="t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ts val="2400"/>
                    <a:buFont typeface="Gill Sans"/>
                    <a:buNone/>
                  </a:pPr>
                  <a:r>
                    <a:rPr lang="en-US" sz="1100" b="0" i="0" u="none" strike="noStrike" cap="none" dirty="0">
                      <a:solidFill>
                        <a:srgbClr val="FFFFFF"/>
                      </a:solidFill>
                      <a:ea typeface="Gill Sans"/>
                      <a:cs typeface="Gill Sans"/>
                      <a:sym typeface="Gill Sans"/>
                    </a:rPr>
                    <a:t>App Servers</a:t>
                  </a:r>
                  <a:endParaRPr sz="1000" dirty="0"/>
                </a:p>
              </p:txBody>
            </p:sp>
          </p:grpSp>
          <p:grpSp>
            <p:nvGrpSpPr>
              <p:cNvPr id="76" name="Google Shape;410;p16">
                <a:extLst>
                  <a:ext uri="{FF2B5EF4-FFF2-40B4-BE49-F238E27FC236}">
                    <a16:creationId xmlns:a16="http://schemas.microsoft.com/office/drawing/2014/main" id="{C876C0FB-BDC5-14DE-2F1C-783CF8C9B4A3}"/>
                  </a:ext>
                </a:extLst>
              </p:cNvPr>
              <p:cNvGrpSpPr/>
              <p:nvPr/>
            </p:nvGrpSpPr>
            <p:grpSpPr>
              <a:xfrm>
                <a:off x="8381599" y="2743200"/>
                <a:ext cx="1894666" cy="1226032"/>
                <a:chOff x="0" y="0"/>
                <a:chExt cx="3865977" cy="2768577"/>
              </a:xfrm>
            </p:grpSpPr>
            <p:sp>
              <p:nvSpPr>
                <p:cNvPr id="90" name="Google Shape;411;p16">
                  <a:extLst>
                    <a:ext uri="{FF2B5EF4-FFF2-40B4-BE49-F238E27FC236}">
                      <a16:creationId xmlns:a16="http://schemas.microsoft.com/office/drawing/2014/main" id="{BDF69E9D-20E7-3862-7619-A78F32F998D9}"/>
                    </a:ext>
                  </a:extLst>
                </p:cNvPr>
                <p:cNvSpPr/>
                <p:nvPr/>
              </p:nvSpPr>
              <p:spPr>
                <a:xfrm>
                  <a:off x="890291" y="0"/>
                  <a:ext cx="2960255" cy="2768577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1C2726"/>
                </a:solidFill>
                <a:ln w="25400" cap="flat" cmpd="sng">
                  <a:solidFill>
                    <a:srgbClr val="E9562F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ts val="1600"/>
                    <a:buFont typeface="Helvetica Neue"/>
                    <a:buNone/>
                  </a:pPr>
                  <a:endParaRPr sz="900" b="0" i="0" u="none" strike="noStrike" cap="none">
                    <a:solidFill>
                      <a:srgbClr val="FFFFFF"/>
                    </a:solidFill>
                    <a:ea typeface="Helvetica Neue"/>
                    <a:cs typeface="Helvetica Neue"/>
                    <a:sym typeface="Helvetica Neue"/>
                  </a:endParaRPr>
                </a:p>
              </p:txBody>
            </p:sp>
            <p:sp>
              <p:nvSpPr>
                <p:cNvPr id="91" name="Google Shape;412;p16">
                  <a:extLst>
                    <a:ext uri="{FF2B5EF4-FFF2-40B4-BE49-F238E27FC236}">
                      <a16:creationId xmlns:a16="http://schemas.microsoft.com/office/drawing/2014/main" id="{CC9B6D87-3B1C-8596-6421-771A187B7BA9}"/>
                    </a:ext>
                  </a:extLst>
                </p:cNvPr>
                <p:cNvSpPr txBox="1"/>
                <p:nvPr/>
              </p:nvSpPr>
              <p:spPr>
                <a:xfrm>
                  <a:off x="825544" y="251655"/>
                  <a:ext cx="3040433" cy="437276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34650" tIns="34650" rIns="34650" bIns="34650" anchor="t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ts val="2400"/>
                    <a:buFont typeface="Gill Sans"/>
                    <a:buNone/>
                  </a:pPr>
                  <a:r>
                    <a:rPr lang="en-US" sz="1100" b="0" i="0" u="none" strike="noStrike" cap="none" dirty="0">
                      <a:solidFill>
                        <a:srgbClr val="FFFFFF"/>
                      </a:solidFill>
                      <a:ea typeface="Gill Sans"/>
                      <a:cs typeface="Gill Sans"/>
                      <a:sym typeface="Gill Sans"/>
                    </a:rPr>
                    <a:t>Workflow Service</a:t>
                  </a:r>
                  <a:endParaRPr sz="1000" dirty="0"/>
                </a:p>
              </p:txBody>
            </p:sp>
            <p:grpSp>
              <p:nvGrpSpPr>
                <p:cNvPr id="92" name="Google Shape;413;p16">
                  <a:extLst>
                    <a:ext uri="{FF2B5EF4-FFF2-40B4-BE49-F238E27FC236}">
                      <a16:creationId xmlns:a16="http://schemas.microsoft.com/office/drawing/2014/main" id="{F4587DCF-0707-1165-CAD0-60F824084AE1}"/>
                    </a:ext>
                  </a:extLst>
                </p:cNvPr>
                <p:cNvGrpSpPr/>
                <p:nvPr/>
              </p:nvGrpSpPr>
              <p:grpSpPr>
                <a:xfrm>
                  <a:off x="1299283" y="933962"/>
                  <a:ext cx="2154742" cy="1313229"/>
                  <a:chOff x="0" y="0"/>
                  <a:chExt cx="2154740" cy="1313228"/>
                </a:xfrm>
              </p:grpSpPr>
              <p:sp>
                <p:nvSpPr>
                  <p:cNvPr id="94" name="Google Shape;414;p16">
                    <a:extLst>
                      <a:ext uri="{FF2B5EF4-FFF2-40B4-BE49-F238E27FC236}">
                        <a16:creationId xmlns:a16="http://schemas.microsoft.com/office/drawing/2014/main" id="{EA2705DD-9639-3022-9A39-40FCEC0B92E3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2154740" cy="1313228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Gill Sans"/>
                      <a:buNone/>
                    </a:pPr>
                    <a:endParaRPr sz="1000" b="0" i="0" u="none" strike="noStrike" cap="none">
                      <a:solidFill>
                        <a:srgbClr val="000000"/>
                      </a:solidFill>
                      <a:ea typeface="Gill Sans"/>
                      <a:cs typeface="Gill Sans"/>
                      <a:sym typeface="Gill Sans"/>
                    </a:endParaRPr>
                  </a:p>
                </p:txBody>
              </p:sp>
              <p:sp>
                <p:nvSpPr>
                  <p:cNvPr id="95" name="Google Shape;415;p16">
                    <a:extLst>
                      <a:ext uri="{FF2B5EF4-FFF2-40B4-BE49-F238E27FC236}">
                        <a16:creationId xmlns:a16="http://schemas.microsoft.com/office/drawing/2014/main" id="{DF716AEF-7B92-76EF-0CCE-3D67422F82C3}"/>
                      </a:ext>
                    </a:extLst>
                  </p:cNvPr>
                  <p:cNvSpPr txBox="1"/>
                  <p:nvPr/>
                </p:nvSpPr>
                <p:spPr>
                  <a:xfrm>
                    <a:off x="122544" y="271699"/>
                    <a:ext cx="1909652" cy="769829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49925" tIns="49925" rIns="49925" bIns="49925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2200"/>
                      <a:buFont typeface="Gill Sans"/>
                      <a:buNone/>
                    </a:pPr>
                    <a:r>
                      <a:rPr lang="en-US" sz="1100" b="0" i="0" u="none" strike="noStrike" cap="none" dirty="0">
                        <a:solidFill>
                          <a:srgbClr val="000000"/>
                        </a:solidFill>
                        <a:ea typeface="Gill Sans"/>
                        <a:cs typeface="Gill Sans"/>
                        <a:sym typeface="Gill Sans"/>
                      </a:rPr>
                      <a:t>Workflow Orchestration</a:t>
                    </a:r>
                    <a:endParaRPr sz="1000" dirty="0"/>
                  </a:p>
                </p:txBody>
              </p:sp>
            </p:grpSp>
            <p:cxnSp>
              <p:nvCxnSpPr>
                <p:cNvPr id="93" name="Google Shape;416;p16">
                  <a:extLst>
                    <a:ext uri="{FF2B5EF4-FFF2-40B4-BE49-F238E27FC236}">
                      <a16:creationId xmlns:a16="http://schemas.microsoft.com/office/drawing/2014/main" id="{28353B5E-6820-B042-DD06-D5168629DD40}"/>
                    </a:ext>
                  </a:extLst>
                </p:cNvPr>
                <p:cNvCxnSpPr/>
                <p:nvPr/>
              </p:nvCxnSpPr>
              <p:spPr>
                <a:xfrm>
                  <a:off x="0" y="1550937"/>
                  <a:ext cx="779802" cy="1"/>
                </a:xfrm>
                <a:prstGeom prst="straightConnector1">
                  <a:avLst/>
                </a:prstGeom>
                <a:noFill/>
                <a:ln w="25400" cap="flat" cmpd="sng">
                  <a:solidFill>
                    <a:srgbClr val="9AB5E5"/>
                  </a:solidFill>
                  <a:prstDash val="solid"/>
                  <a:round/>
                  <a:headEnd type="triangle" w="med" len="med"/>
                  <a:tailEnd type="triangle" w="med" len="med"/>
                </a:ln>
              </p:spPr>
            </p:cxnSp>
          </p:grpSp>
          <p:grpSp>
            <p:nvGrpSpPr>
              <p:cNvPr id="77" name="Google Shape;417;p16">
                <a:extLst>
                  <a:ext uri="{FF2B5EF4-FFF2-40B4-BE49-F238E27FC236}">
                    <a16:creationId xmlns:a16="http://schemas.microsoft.com/office/drawing/2014/main" id="{4600C9D0-90D8-F2FF-0EC0-1840E9EA4021}"/>
                  </a:ext>
                </a:extLst>
              </p:cNvPr>
              <p:cNvGrpSpPr/>
              <p:nvPr/>
            </p:nvGrpSpPr>
            <p:grpSpPr>
              <a:xfrm>
                <a:off x="8817753" y="3969230"/>
                <a:ext cx="1450783" cy="651469"/>
                <a:chOff x="0" y="-1"/>
                <a:chExt cx="2960255" cy="1471121"/>
              </a:xfrm>
            </p:grpSpPr>
            <p:sp>
              <p:nvSpPr>
                <p:cNvPr id="87" name="Google Shape;418;p16">
                  <a:extLst>
                    <a:ext uri="{FF2B5EF4-FFF2-40B4-BE49-F238E27FC236}">
                      <a16:creationId xmlns:a16="http://schemas.microsoft.com/office/drawing/2014/main" id="{3EC560C6-2E9D-D6F5-C223-59A302B03602}"/>
                    </a:ext>
                  </a:extLst>
                </p:cNvPr>
                <p:cNvSpPr/>
                <p:nvPr/>
              </p:nvSpPr>
              <p:spPr>
                <a:xfrm>
                  <a:off x="0" y="586596"/>
                  <a:ext cx="2960255" cy="884524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1C2726"/>
                </a:solidFill>
                <a:ln w="25400" cap="flat" cmpd="sng">
                  <a:solidFill>
                    <a:srgbClr val="E9562F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ts val="1600"/>
                    <a:buFont typeface="Helvetica Neue"/>
                    <a:buNone/>
                  </a:pPr>
                  <a:endParaRPr sz="900" b="0" i="0" u="none" strike="noStrike" cap="none">
                    <a:solidFill>
                      <a:srgbClr val="FFFFFF"/>
                    </a:solidFill>
                    <a:ea typeface="Helvetica Neue"/>
                    <a:cs typeface="Helvetica Neue"/>
                    <a:sym typeface="Helvetica Neue"/>
                  </a:endParaRPr>
                </a:p>
              </p:txBody>
            </p:sp>
            <p:sp>
              <p:nvSpPr>
                <p:cNvPr id="88" name="Google Shape;419;p16">
                  <a:extLst>
                    <a:ext uri="{FF2B5EF4-FFF2-40B4-BE49-F238E27FC236}">
                      <a16:creationId xmlns:a16="http://schemas.microsoft.com/office/drawing/2014/main" id="{3B25A76D-84D8-836B-FF5D-AB81BDD4FA6E}"/>
                    </a:ext>
                  </a:extLst>
                </p:cNvPr>
                <p:cNvSpPr txBox="1"/>
                <p:nvPr/>
              </p:nvSpPr>
              <p:spPr>
                <a:xfrm>
                  <a:off x="684319" y="802694"/>
                  <a:ext cx="1644924" cy="44382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37450" tIns="37450" rIns="37450" bIns="37450" anchor="t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ts val="2400"/>
                    <a:buFont typeface="Gill Sans"/>
                    <a:buNone/>
                  </a:pPr>
                  <a:r>
                    <a:rPr lang="en-US" sz="1100" b="0" i="0" u="none" strike="noStrike" cap="none" dirty="0">
                      <a:solidFill>
                        <a:srgbClr val="FFFFFF"/>
                      </a:solidFill>
                      <a:ea typeface="Gill Sans"/>
                      <a:cs typeface="Gill Sans"/>
                      <a:sym typeface="Gill Sans"/>
                    </a:rPr>
                    <a:t>Data Store</a:t>
                  </a:r>
                  <a:endParaRPr sz="1000" dirty="0"/>
                </a:p>
              </p:txBody>
            </p:sp>
            <p:cxnSp>
              <p:nvCxnSpPr>
                <p:cNvPr id="89" name="Google Shape;420;p16">
                  <a:extLst>
                    <a:ext uri="{FF2B5EF4-FFF2-40B4-BE49-F238E27FC236}">
                      <a16:creationId xmlns:a16="http://schemas.microsoft.com/office/drawing/2014/main" id="{C494C958-DA16-08EC-E0A5-64E27E91FC38}"/>
                    </a:ext>
                  </a:extLst>
                </p:cNvPr>
                <p:cNvCxnSpPr/>
                <p:nvPr/>
              </p:nvCxnSpPr>
              <p:spPr>
                <a:xfrm flipH="1">
                  <a:off x="1479999" y="-1"/>
                  <a:ext cx="469" cy="586723"/>
                </a:xfrm>
                <a:prstGeom prst="straightConnector1">
                  <a:avLst/>
                </a:prstGeom>
                <a:noFill/>
                <a:ln w="25400" cap="flat" cmpd="sng">
                  <a:solidFill>
                    <a:srgbClr val="9AB5E5"/>
                  </a:solidFill>
                  <a:prstDash val="solid"/>
                  <a:round/>
                  <a:headEnd type="triangle" w="med" len="med"/>
                  <a:tailEnd type="triangle" w="med" len="med"/>
                </a:ln>
              </p:spPr>
            </p:cxnSp>
          </p:grpSp>
          <p:grpSp>
            <p:nvGrpSpPr>
              <p:cNvPr id="78" name="Google Shape;421;p16">
                <a:extLst>
                  <a:ext uri="{FF2B5EF4-FFF2-40B4-BE49-F238E27FC236}">
                    <a16:creationId xmlns:a16="http://schemas.microsoft.com/office/drawing/2014/main" id="{2AC78728-A9AF-4853-60CC-8DC8AFAF6E08}"/>
                  </a:ext>
                </a:extLst>
              </p:cNvPr>
              <p:cNvGrpSpPr/>
              <p:nvPr/>
            </p:nvGrpSpPr>
            <p:grpSpPr>
              <a:xfrm>
                <a:off x="10310860" y="2777241"/>
                <a:ext cx="1632265" cy="1107760"/>
                <a:chOff x="-1" y="0"/>
                <a:chExt cx="3330561" cy="2501501"/>
              </a:xfrm>
            </p:grpSpPr>
            <p:sp>
              <p:nvSpPr>
                <p:cNvPr id="79" name="Google Shape;422;p16">
                  <a:extLst>
                    <a:ext uri="{FF2B5EF4-FFF2-40B4-BE49-F238E27FC236}">
                      <a16:creationId xmlns:a16="http://schemas.microsoft.com/office/drawing/2014/main" id="{2F22B91B-E7B5-023D-FEF0-51E438227D74}"/>
                    </a:ext>
                  </a:extLst>
                </p:cNvPr>
                <p:cNvSpPr/>
                <p:nvPr/>
              </p:nvSpPr>
              <p:spPr>
                <a:xfrm>
                  <a:off x="1052397" y="0"/>
                  <a:ext cx="2278163" cy="227816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1C2726"/>
                </a:solidFill>
                <a:ln w="25400" cap="flat" cmpd="sng">
                  <a:solidFill>
                    <a:srgbClr val="E9562F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ts val="1600"/>
                    <a:buFont typeface="Helvetica Neue"/>
                    <a:buNone/>
                  </a:pPr>
                  <a:endParaRPr sz="900" b="0" i="0" u="none" strike="noStrike" cap="none">
                    <a:solidFill>
                      <a:srgbClr val="FFFFFF"/>
                    </a:solidFill>
                    <a:ea typeface="Helvetica Neue"/>
                    <a:cs typeface="Helvetica Neue"/>
                    <a:sym typeface="Helvetica Neue"/>
                  </a:endParaRPr>
                </a:p>
              </p:txBody>
            </p:sp>
            <p:sp>
              <p:nvSpPr>
                <p:cNvPr id="80" name="Google Shape;423;p16">
                  <a:extLst>
                    <a:ext uri="{FF2B5EF4-FFF2-40B4-BE49-F238E27FC236}">
                      <a16:creationId xmlns:a16="http://schemas.microsoft.com/office/drawing/2014/main" id="{54C902B5-F646-9380-B012-DDFEA4E22B2A}"/>
                    </a:ext>
                  </a:extLst>
                </p:cNvPr>
                <p:cNvSpPr/>
                <p:nvPr/>
              </p:nvSpPr>
              <p:spPr>
                <a:xfrm>
                  <a:off x="959358" y="111670"/>
                  <a:ext cx="2278163" cy="2278163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1C2726"/>
                </a:solidFill>
                <a:ln w="25400" cap="flat" cmpd="sng">
                  <a:solidFill>
                    <a:srgbClr val="E9562F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ts val="1600"/>
                    <a:buFont typeface="Helvetica Neue"/>
                    <a:buNone/>
                  </a:pPr>
                  <a:endParaRPr sz="900" b="0" i="0" u="none" strike="noStrike" cap="none">
                    <a:solidFill>
                      <a:srgbClr val="FFFFFF"/>
                    </a:solidFill>
                    <a:ea typeface="Helvetica Neue"/>
                    <a:cs typeface="Helvetica Neue"/>
                    <a:sym typeface="Helvetica Neue"/>
                  </a:endParaRPr>
                </a:p>
              </p:txBody>
            </p:sp>
            <p:sp>
              <p:nvSpPr>
                <p:cNvPr id="81" name="Google Shape;424;p16">
                  <a:extLst>
                    <a:ext uri="{FF2B5EF4-FFF2-40B4-BE49-F238E27FC236}">
                      <a16:creationId xmlns:a16="http://schemas.microsoft.com/office/drawing/2014/main" id="{9758CC4F-8DCF-006C-9AEC-58B478870621}"/>
                    </a:ext>
                  </a:extLst>
                </p:cNvPr>
                <p:cNvSpPr/>
                <p:nvPr/>
              </p:nvSpPr>
              <p:spPr>
                <a:xfrm>
                  <a:off x="865620" y="223339"/>
                  <a:ext cx="2278163" cy="227816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1C2726"/>
                </a:solidFill>
                <a:ln w="25400" cap="flat" cmpd="sng">
                  <a:solidFill>
                    <a:srgbClr val="E9562F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ts val="1600"/>
                    <a:buFont typeface="Helvetica Neue"/>
                    <a:buNone/>
                  </a:pPr>
                  <a:endParaRPr sz="900" b="0" i="0" u="none" strike="noStrike" cap="none">
                    <a:solidFill>
                      <a:srgbClr val="FFFFFF"/>
                    </a:solidFill>
                    <a:ea typeface="Helvetica Neue"/>
                    <a:cs typeface="Helvetica Neue"/>
                    <a:sym typeface="Helvetica Neue"/>
                  </a:endParaRPr>
                </a:p>
              </p:txBody>
            </p:sp>
            <p:sp>
              <p:nvSpPr>
                <p:cNvPr id="82" name="Google Shape;425;p16">
                  <a:extLst>
                    <a:ext uri="{FF2B5EF4-FFF2-40B4-BE49-F238E27FC236}">
                      <a16:creationId xmlns:a16="http://schemas.microsoft.com/office/drawing/2014/main" id="{5A29CB42-C792-A7A0-0F9B-CB640FB1841D}"/>
                    </a:ext>
                  </a:extLst>
                </p:cNvPr>
                <p:cNvSpPr txBox="1"/>
                <p:nvPr/>
              </p:nvSpPr>
              <p:spPr>
                <a:xfrm>
                  <a:off x="1088752" y="334992"/>
                  <a:ext cx="1831927" cy="44382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37450" tIns="37450" rIns="37450" bIns="37450" anchor="t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ts val="2400"/>
                    <a:buFont typeface="Gill Sans"/>
                    <a:buNone/>
                  </a:pPr>
                  <a:r>
                    <a:rPr lang="en-US" sz="1100" b="0" i="0" u="none" strike="noStrike" cap="none" dirty="0">
                      <a:solidFill>
                        <a:srgbClr val="FFFFFF"/>
                      </a:solidFill>
                      <a:ea typeface="Gill Sans"/>
                      <a:cs typeface="Gill Sans"/>
                      <a:sym typeface="Gill Sans"/>
                    </a:rPr>
                    <a:t>Workers</a:t>
                  </a:r>
                  <a:endParaRPr sz="1000" dirty="0"/>
                </a:p>
              </p:txBody>
            </p:sp>
            <p:cxnSp>
              <p:nvCxnSpPr>
                <p:cNvPr id="83" name="Google Shape;426;p16">
                  <a:extLst>
                    <a:ext uri="{FF2B5EF4-FFF2-40B4-BE49-F238E27FC236}">
                      <a16:creationId xmlns:a16="http://schemas.microsoft.com/office/drawing/2014/main" id="{6D9ADF5C-BC2A-39EE-2959-19EAC2115C73}"/>
                    </a:ext>
                  </a:extLst>
                </p:cNvPr>
                <p:cNvCxnSpPr/>
                <p:nvPr/>
              </p:nvCxnSpPr>
              <p:spPr>
                <a:xfrm>
                  <a:off x="-1" y="1474068"/>
                  <a:ext cx="779803" cy="1"/>
                </a:xfrm>
                <a:prstGeom prst="straightConnector1">
                  <a:avLst/>
                </a:prstGeom>
                <a:noFill/>
                <a:ln w="25400" cap="flat" cmpd="sng">
                  <a:solidFill>
                    <a:srgbClr val="9AB5E5"/>
                  </a:solidFill>
                  <a:prstDash val="solid"/>
                  <a:round/>
                  <a:headEnd type="triangle" w="med" len="med"/>
                  <a:tailEnd type="triangle" w="med" len="med"/>
                </a:ln>
              </p:spPr>
            </p:cxnSp>
            <p:grpSp>
              <p:nvGrpSpPr>
                <p:cNvPr id="84" name="Google Shape;427;p16">
                  <a:extLst>
                    <a:ext uri="{FF2B5EF4-FFF2-40B4-BE49-F238E27FC236}">
                      <a16:creationId xmlns:a16="http://schemas.microsoft.com/office/drawing/2014/main" id="{042A7B40-B511-0BB8-B63D-EC820F7DAA53}"/>
                    </a:ext>
                  </a:extLst>
                </p:cNvPr>
                <p:cNvGrpSpPr/>
                <p:nvPr/>
              </p:nvGrpSpPr>
              <p:grpSpPr>
                <a:xfrm>
                  <a:off x="1142780" y="1153375"/>
                  <a:ext cx="1723700" cy="641422"/>
                  <a:chOff x="0" y="0"/>
                  <a:chExt cx="1723699" cy="641420"/>
                </a:xfrm>
              </p:grpSpPr>
              <p:sp>
                <p:nvSpPr>
                  <p:cNvPr id="85" name="Google Shape;428;p16">
                    <a:extLst>
                      <a:ext uri="{FF2B5EF4-FFF2-40B4-BE49-F238E27FC236}">
                        <a16:creationId xmlns:a16="http://schemas.microsoft.com/office/drawing/2014/main" id="{88AFF3AB-906E-0373-5A6A-0E72318A5478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1723699" cy="641420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Gill Sans"/>
                      <a:buNone/>
                    </a:pPr>
                    <a:endParaRPr sz="1000" b="0" i="0" u="none" strike="noStrike" cap="none">
                      <a:solidFill>
                        <a:srgbClr val="000000"/>
                      </a:solidFill>
                      <a:ea typeface="Gill Sans"/>
                      <a:cs typeface="Gill Sans"/>
                      <a:sym typeface="Gill Sans"/>
                    </a:endParaRPr>
                  </a:p>
                </p:txBody>
              </p:sp>
              <p:sp>
                <p:nvSpPr>
                  <p:cNvPr id="86" name="Google Shape;429;p16">
                    <a:extLst>
                      <a:ext uri="{FF2B5EF4-FFF2-40B4-BE49-F238E27FC236}">
                        <a16:creationId xmlns:a16="http://schemas.microsoft.com/office/drawing/2014/main" id="{89F29CDA-3133-B6DE-9E19-EFD153D4E5F3}"/>
                      </a:ext>
                    </a:extLst>
                  </p:cNvPr>
                  <p:cNvSpPr txBox="1"/>
                  <p:nvPr/>
                </p:nvSpPr>
                <p:spPr>
                  <a:xfrm>
                    <a:off x="89750" y="99072"/>
                    <a:ext cx="1544199" cy="44327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49925" tIns="49925" rIns="49925" bIns="49925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2200"/>
                      <a:buFont typeface="Gill Sans"/>
                      <a:buNone/>
                    </a:pPr>
                    <a:r>
                      <a:rPr lang="en-US" sz="1100" b="0" i="0" u="none" strike="noStrike" cap="none" dirty="0">
                        <a:solidFill>
                          <a:srgbClr val="000000"/>
                        </a:solidFill>
                        <a:ea typeface="Gill Sans"/>
                        <a:cs typeface="Gill Sans"/>
                        <a:sym typeface="Gill Sans"/>
                      </a:rPr>
                      <a:t>Executors</a:t>
                    </a:r>
                    <a:endParaRPr sz="1000" dirty="0"/>
                  </a:p>
                </p:txBody>
              </p:sp>
            </p:grpSp>
          </p:grpSp>
        </p:grpSp>
      </p:grpSp>
    </p:spTree>
    <p:extLst>
      <p:ext uri="{BB962C8B-B14F-4D97-AF65-F5344CB8AC3E}">
        <p14:creationId xmlns:p14="http://schemas.microsoft.com/office/powerpoint/2010/main" val="1894556561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2B081DA-AE0B-1865-1C06-2F32579B2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800" b="1" dirty="0">
                <a:solidFill>
                  <a:srgbClr val="ABE338"/>
                </a:solidFill>
              </a:rPr>
              <a:t>DBOS Transact</a:t>
            </a:r>
            <a:br>
              <a:rPr lang="en-US" b="1" dirty="0">
                <a:solidFill>
                  <a:srgbClr val="ABE338"/>
                </a:solidFill>
              </a:rPr>
            </a:br>
            <a:r>
              <a:rPr lang="en-US" b="1" dirty="0">
                <a:solidFill>
                  <a:srgbClr val="ABE338"/>
                </a:solidFill>
              </a:rPr>
              <a:t>DB-backed Durable Execution Library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10C76E-1D88-66BF-3201-4585596F4B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975" y="1825625"/>
            <a:ext cx="7307822" cy="4351338"/>
          </a:xfrm>
        </p:spPr>
        <p:txBody>
          <a:bodyPr anchor="t"/>
          <a:lstStyle/>
          <a:p>
            <a:pPr marL="0" indent="0">
              <a:lnSpc>
                <a:spcPct val="100000"/>
              </a:lnSpc>
              <a:spcBef>
                <a:spcPts val="2400"/>
              </a:spcBef>
              <a:buNone/>
            </a:pPr>
            <a:r>
              <a:rPr lang="en-US" dirty="0"/>
              <a:t>Why separate workflows from application logic?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en-US" dirty="0"/>
              <a:t>Simpler to implement and manage</a:t>
            </a:r>
          </a:p>
          <a:p>
            <a:pPr marL="0" indent="0">
              <a:lnSpc>
                <a:spcPct val="100000"/>
              </a:lnSpc>
              <a:spcBef>
                <a:spcPts val="2400"/>
              </a:spcBef>
              <a:buNone/>
            </a:pPr>
            <a:r>
              <a:rPr lang="en-US" dirty="0"/>
              <a:t>Why separate workflows from entity data?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en-US" dirty="0"/>
              <a:t>Workflows are another type of data.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en-US" dirty="0"/>
              <a:t>Databases are great at handling data!</a:t>
            </a:r>
          </a:p>
          <a:p>
            <a:pPr marL="0" lvl="1" indent="0">
              <a:lnSpc>
                <a:spcPct val="100000"/>
              </a:lnSpc>
              <a:spcBef>
                <a:spcPts val="2400"/>
              </a:spcBef>
              <a:buNone/>
            </a:pPr>
            <a:endParaRPr lang="en-US" sz="2800" dirty="0"/>
          </a:p>
          <a:p>
            <a:pPr lvl="1">
              <a:lnSpc>
                <a:spcPct val="100000"/>
              </a:lnSpc>
              <a:spcBef>
                <a:spcPts val="2400"/>
              </a:spcBef>
            </a:pPr>
            <a:endParaRPr lang="en-US" dirty="0"/>
          </a:p>
        </p:txBody>
      </p:sp>
      <p:cxnSp>
        <p:nvCxnSpPr>
          <p:cNvPr id="8" name="Google Shape;461;p21">
            <a:extLst>
              <a:ext uri="{FF2B5EF4-FFF2-40B4-BE49-F238E27FC236}">
                <a16:creationId xmlns:a16="http://schemas.microsoft.com/office/drawing/2014/main" id="{E98AC053-D811-232B-3AD0-EFF05CA2E370}"/>
              </a:ext>
            </a:extLst>
          </p:cNvPr>
          <p:cNvCxnSpPr/>
          <p:nvPr/>
        </p:nvCxnSpPr>
        <p:spPr>
          <a:xfrm rot="10800000" flipH="1">
            <a:off x="9658501" y="3800412"/>
            <a:ext cx="1" cy="1170065"/>
          </a:xfrm>
          <a:prstGeom prst="straightConnector1">
            <a:avLst/>
          </a:prstGeom>
          <a:noFill/>
          <a:ln w="50800" cap="flat" cmpd="sng">
            <a:solidFill>
              <a:srgbClr val="9AB5E5"/>
            </a:solidFill>
            <a:prstDash val="solid"/>
            <a:round/>
            <a:headEnd type="triangle" w="med" len="med"/>
            <a:tailEnd type="triangle" w="med" len="med"/>
          </a:ln>
        </p:spPr>
      </p:cxnSp>
      <p:grpSp>
        <p:nvGrpSpPr>
          <p:cNvPr id="18" name="Google Shape;464;p21">
            <a:extLst>
              <a:ext uri="{FF2B5EF4-FFF2-40B4-BE49-F238E27FC236}">
                <a16:creationId xmlns:a16="http://schemas.microsoft.com/office/drawing/2014/main" id="{456C4661-4805-9DB3-A125-F8B0EF9C5DAC}"/>
              </a:ext>
            </a:extLst>
          </p:cNvPr>
          <p:cNvGrpSpPr/>
          <p:nvPr/>
        </p:nvGrpSpPr>
        <p:grpSpPr>
          <a:xfrm>
            <a:off x="8524343" y="4970475"/>
            <a:ext cx="2264680" cy="1201905"/>
            <a:chOff x="-1" y="-1"/>
            <a:chExt cx="4219202" cy="2239202"/>
          </a:xfrm>
        </p:grpSpPr>
        <p:sp>
          <p:nvSpPr>
            <p:cNvPr id="21" name="Google Shape;466;p21">
              <a:extLst>
                <a:ext uri="{FF2B5EF4-FFF2-40B4-BE49-F238E27FC236}">
                  <a16:creationId xmlns:a16="http://schemas.microsoft.com/office/drawing/2014/main" id="{7D07B557-D89F-5D59-3381-B86F0E204A6C}"/>
                </a:ext>
              </a:extLst>
            </p:cNvPr>
            <p:cNvSpPr/>
            <p:nvPr/>
          </p:nvSpPr>
          <p:spPr>
            <a:xfrm>
              <a:off x="-1" y="-1"/>
              <a:ext cx="4219202" cy="327106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 w="38100">
              <a:solidFill>
                <a:schemeClr val="tx1"/>
              </a:solidFill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2F6FC"/>
                </a:buClr>
                <a:buSzPts val="5200"/>
                <a:buFont typeface="Gill Sans"/>
                <a:buNone/>
              </a:pPr>
              <a:endParaRPr sz="3200" b="0" i="0" u="none" strike="noStrike" cap="none">
                <a:solidFill>
                  <a:srgbClr val="F2F6FC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2" name="Google Shape;467;p21">
              <a:extLst>
                <a:ext uri="{FF2B5EF4-FFF2-40B4-BE49-F238E27FC236}">
                  <a16:creationId xmlns:a16="http://schemas.microsoft.com/office/drawing/2014/main" id="{F2F095CB-89C4-5D3D-AAA6-32C4DCE9179B}"/>
                </a:ext>
              </a:extLst>
            </p:cNvPr>
            <p:cNvSpPr/>
            <p:nvPr/>
          </p:nvSpPr>
          <p:spPr>
            <a:xfrm>
              <a:off x="-1" y="-1"/>
              <a:ext cx="4219202" cy="2239202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1600" y="1578"/>
                  </a:moveTo>
                  <a:cubicBezTo>
                    <a:pt x="21600" y="2449"/>
                    <a:pt x="16765" y="3155"/>
                    <a:pt x="10800" y="3155"/>
                  </a:cubicBezTo>
                  <a:cubicBezTo>
                    <a:pt x="4835" y="3155"/>
                    <a:pt x="0" y="2449"/>
                    <a:pt x="0" y="1578"/>
                  </a:cubicBezTo>
                  <a:cubicBezTo>
                    <a:pt x="0" y="706"/>
                    <a:pt x="4835" y="0"/>
                    <a:pt x="10800" y="0"/>
                  </a:cubicBezTo>
                  <a:cubicBezTo>
                    <a:pt x="16765" y="0"/>
                    <a:pt x="21600" y="706"/>
                    <a:pt x="21600" y="1578"/>
                  </a:cubicBezTo>
                  <a:lnTo>
                    <a:pt x="21600" y="20022"/>
                  </a:lnTo>
                  <a:cubicBezTo>
                    <a:pt x="21600" y="20894"/>
                    <a:pt x="16765" y="21600"/>
                    <a:pt x="10800" y="21600"/>
                  </a:cubicBezTo>
                  <a:cubicBezTo>
                    <a:pt x="4835" y="21600"/>
                    <a:pt x="0" y="20894"/>
                    <a:pt x="0" y="20022"/>
                  </a:cubicBezTo>
                  <a:lnTo>
                    <a:pt x="0" y="1578"/>
                  </a:lnTo>
                </a:path>
              </a:pathLst>
            </a:custGeom>
            <a:noFill/>
            <a:ln w="38100" cap="flat" cmpd="sng">
              <a:solidFill>
                <a:srgbClr val="99E4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2F6FC"/>
                </a:buClr>
                <a:buSzPts val="5200"/>
                <a:buFont typeface="Gill Sans"/>
                <a:buNone/>
              </a:pPr>
              <a:endParaRPr sz="3200" b="0" i="0" u="none" strike="noStrike" cap="none">
                <a:solidFill>
                  <a:srgbClr val="F2F6FC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sp>
        <p:nvSpPr>
          <p:cNvPr id="19" name="Google Shape;468;p21">
            <a:extLst>
              <a:ext uri="{FF2B5EF4-FFF2-40B4-BE49-F238E27FC236}">
                <a16:creationId xmlns:a16="http://schemas.microsoft.com/office/drawing/2014/main" id="{332E45B9-0B25-5ED4-C3B8-AE4BAF18EB09}"/>
              </a:ext>
            </a:extLst>
          </p:cNvPr>
          <p:cNvSpPr txBox="1"/>
          <p:nvPr/>
        </p:nvSpPr>
        <p:spPr>
          <a:xfrm>
            <a:off x="8537977" y="5153721"/>
            <a:ext cx="2237412" cy="923198"/>
          </a:xfrm>
          <a:prstGeom prst="rect">
            <a:avLst/>
          </a:prstGeom>
          <a:noFill/>
          <a:ln w="38100">
            <a:noFill/>
          </a:ln>
        </p:spPr>
        <p:txBody>
          <a:bodyPr spcFirstLastPara="1" wrap="square" lIns="243775" tIns="243775" rIns="243775" bIns="243775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6FC"/>
              </a:buClr>
              <a:buSzPts val="5200"/>
              <a:buFont typeface="Gill Sans"/>
              <a:buNone/>
            </a:pPr>
            <a:r>
              <a:rPr lang="en-US" sz="2800" dirty="0">
                <a:solidFill>
                  <a:srgbClr val="F2F6FC"/>
                </a:solidFill>
                <a:sym typeface="Gill Sans"/>
              </a:rPr>
              <a:t>Database</a:t>
            </a:r>
            <a:endParaRPr lang="en-US" sz="1000" dirty="0"/>
          </a:p>
        </p:txBody>
      </p:sp>
      <p:sp>
        <p:nvSpPr>
          <p:cNvPr id="16" name="Google Shape;471;p21">
            <a:extLst>
              <a:ext uri="{FF2B5EF4-FFF2-40B4-BE49-F238E27FC236}">
                <a16:creationId xmlns:a16="http://schemas.microsoft.com/office/drawing/2014/main" id="{52941036-D7E9-E465-455F-4962C13EAB8C}"/>
              </a:ext>
            </a:extLst>
          </p:cNvPr>
          <p:cNvSpPr/>
          <p:nvPr/>
        </p:nvSpPr>
        <p:spPr>
          <a:xfrm>
            <a:off x="8382000" y="2074207"/>
            <a:ext cx="2549374" cy="1726206"/>
          </a:xfrm>
          <a:prstGeom prst="roundRect">
            <a:avLst>
              <a:gd name="adj" fmla="val 16667"/>
            </a:avLst>
          </a:prstGeom>
          <a:solidFill>
            <a:srgbClr val="1C2726"/>
          </a:solidFill>
          <a:ln w="38100" cap="flat" cmpd="sng">
            <a:solidFill>
              <a:srgbClr val="FFAB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Gill Sans"/>
              <a:buNone/>
            </a:pPr>
            <a:endParaRPr sz="3200" b="0" i="0" u="none" strike="noStrike" cap="none" dirty="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7" name="Google Shape;472;p21">
            <a:extLst>
              <a:ext uri="{FF2B5EF4-FFF2-40B4-BE49-F238E27FC236}">
                <a16:creationId xmlns:a16="http://schemas.microsoft.com/office/drawing/2014/main" id="{099136D7-D0D7-788D-7903-B7B0602E9501}"/>
              </a:ext>
            </a:extLst>
          </p:cNvPr>
          <p:cNvSpPr txBox="1"/>
          <p:nvPr/>
        </p:nvSpPr>
        <p:spPr>
          <a:xfrm>
            <a:off x="8382000" y="2178923"/>
            <a:ext cx="2549374" cy="676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Gill Sans"/>
              <a:buNone/>
            </a:pPr>
            <a:r>
              <a:rPr lang="en-US" sz="2800" b="0" i="0" u="none" strike="noStrike" cap="none" dirty="0">
                <a:solidFill>
                  <a:srgbClr val="FFFFFF"/>
                </a:solidFill>
                <a:ea typeface="Gill Sans"/>
                <a:cs typeface="Gill Sans"/>
                <a:sym typeface="Gill Sans"/>
              </a:rPr>
              <a:t>App Server</a:t>
            </a:r>
            <a:endParaRPr sz="2800" dirty="0"/>
          </a:p>
        </p:txBody>
      </p:sp>
      <p:sp>
        <p:nvSpPr>
          <p:cNvPr id="14" name="Google Shape;474;p21">
            <a:extLst>
              <a:ext uri="{FF2B5EF4-FFF2-40B4-BE49-F238E27FC236}">
                <a16:creationId xmlns:a16="http://schemas.microsoft.com/office/drawing/2014/main" id="{6E4872A3-F704-E9CC-8C11-6A4069CB3432}"/>
              </a:ext>
            </a:extLst>
          </p:cNvPr>
          <p:cNvSpPr/>
          <p:nvPr/>
        </p:nvSpPr>
        <p:spPr>
          <a:xfrm>
            <a:off x="8768463" y="2860070"/>
            <a:ext cx="1776447" cy="796118"/>
          </a:xfrm>
          <a:prstGeom prst="roundRect">
            <a:avLst>
              <a:gd name="adj" fmla="val 16667"/>
            </a:avLst>
          </a:prstGeom>
          <a:solidFill>
            <a:srgbClr val="1C2726"/>
          </a:solidFill>
          <a:ln w="38100" cap="flat" cmpd="sng">
            <a:solidFill>
              <a:srgbClr val="ABE33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Gill Sans"/>
              <a:buNone/>
            </a:pPr>
            <a:endParaRPr sz="2400" b="0" i="0" u="none" strike="noStrike" cap="non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5" name="Google Shape;475;p21">
            <a:extLst>
              <a:ext uri="{FF2B5EF4-FFF2-40B4-BE49-F238E27FC236}">
                <a16:creationId xmlns:a16="http://schemas.microsoft.com/office/drawing/2014/main" id="{6C5C9BC2-3622-A36E-1F81-38F2D9930B5E}"/>
              </a:ext>
            </a:extLst>
          </p:cNvPr>
          <p:cNvSpPr txBox="1"/>
          <p:nvPr/>
        </p:nvSpPr>
        <p:spPr>
          <a:xfrm>
            <a:off x="8893224" y="2827311"/>
            <a:ext cx="1526924" cy="861633"/>
          </a:xfrm>
          <a:prstGeom prst="rect">
            <a:avLst/>
          </a:prstGeom>
          <a:noFill/>
          <a:ln w="38100">
            <a:noFill/>
          </a:ln>
        </p:spPr>
        <p:txBody>
          <a:bodyPr spcFirstLastPara="1" wrap="square" lIns="121850" tIns="121850" rIns="121850" bIns="12185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Gill Sans"/>
              <a:buNone/>
            </a:pPr>
            <a:r>
              <a:rPr lang="en-US" sz="2000" b="0" i="0" u="none" strike="noStrike" cap="none" dirty="0">
                <a:solidFill>
                  <a:srgbClr val="FFFFFF"/>
                </a:solidFill>
                <a:ea typeface="Gill Sans"/>
                <a:cs typeface="Gill Sans"/>
                <a:sym typeface="Gill Sans"/>
              </a:rPr>
              <a:t>Workflow Library</a:t>
            </a:r>
            <a:endParaRPr sz="10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ED3DD60-04E2-30B0-6177-862B152A97D1}"/>
              </a:ext>
            </a:extLst>
          </p:cNvPr>
          <p:cNvSpPr txBox="1"/>
          <p:nvPr/>
        </p:nvSpPr>
        <p:spPr>
          <a:xfrm rot="21186467">
            <a:off x="396809" y="5344737"/>
            <a:ext cx="73800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Lucida Handwriting" panose="03010101010101010101" pitchFamily="66" charset="0"/>
              </a:rPr>
              <a:t>Your database is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DB515AC-E5D1-DC4D-F8C0-000DCB296A8C}"/>
              </a:ext>
            </a:extLst>
          </p:cNvPr>
          <p:cNvSpPr txBox="1"/>
          <p:nvPr/>
        </p:nvSpPr>
        <p:spPr>
          <a:xfrm rot="21186467">
            <a:off x="3700969" y="5684521"/>
            <a:ext cx="42800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Lucida Handwriting" panose="03010101010101010101" pitchFamily="66" charset="0"/>
              </a:rPr>
              <a:t>all  you need</a:t>
            </a:r>
          </a:p>
        </p:txBody>
      </p:sp>
    </p:spTree>
    <p:extLst>
      <p:ext uri="{BB962C8B-B14F-4D97-AF65-F5344CB8AC3E}">
        <p14:creationId xmlns:p14="http://schemas.microsoft.com/office/powerpoint/2010/main" val="169989185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3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35713" tIns="35713" rIns="35713" bIns="35713" anchor="ctr" anchorCtr="0">
            <a:normAutofit/>
          </a:bodyPr>
          <a:lstStyle/>
          <a:p>
            <a:pPr algn="ctr">
              <a:buSzPts val="10864"/>
            </a:pPr>
            <a:r>
              <a:rPr lang="en-US" b="1" dirty="0">
                <a:solidFill>
                  <a:srgbClr val="ABE338"/>
                </a:solidFill>
              </a:rPr>
              <a:t>Database</a:t>
            </a:r>
            <a:r>
              <a:rPr lang="en-US" sz="5432" dirty="0"/>
              <a:t> </a:t>
            </a:r>
            <a:r>
              <a:rPr lang="en-US" b="1" dirty="0">
                <a:solidFill>
                  <a:srgbClr val="ABE338"/>
                </a:solidFill>
              </a:rPr>
              <a:t>Checkpoint</a:t>
            </a:r>
            <a:r>
              <a:rPr lang="en-US" sz="5432" dirty="0"/>
              <a:t> </a:t>
            </a:r>
            <a:r>
              <a:rPr lang="en-US" b="1" dirty="0">
                <a:solidFill>
                  <a:srgbClr val="ABE338"/>
                </a:solidFill>
              </a:rPr>
              <a:t>Tables</a:t>
            </a:r>
            <a:endParaRPr b="1" dirty="0">
              <a:solidFill>
                <a:srgbClr val="ABE338"/>
              </a:solidFill>
            </a:endParaRPr>
          </a:p>
        </p:txBody>
      </p:sp>
      <p:graphicFrame>
        <p:nvGraphicFramePr>
          <p:cNvPr id="617" name="Google Shape;617;p30"/>
          <p:cNvGraphicFramePr/>
          <p:nvPr>
            <p:extLst>
              <p:ext uri="{D42A27DB-BD31-4B8C-83A1-F6EECF244321}">
                <p14:modId xmlns:p14="http://schemas.microsoft.com/office/powerpoint/2010/main" val="364449661"/>
              </p:ext>
            </p:extLst>
          </p:nvPr>
        </p:nvGraphicFramePr>
        <p:xfrm>
          <a:off x="1378591" y="2151597"/>
          <a:ext cx="9434826" cy="153847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572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29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1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514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72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93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128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</a:pPr>
                      <a:r>
                        <a:rPr lang="en-US" sz="1800" u="none" strike="noStrike" cap="non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workflow_id</a:t>
                      </a:r>
                      <a:endParaRPr sz="400"/>
                    </a:p>
                  </a:txBody>
                  <a:tcPr marL="45713" marR="45713" marT="45713" marB="45713">
                    <a:lnL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AB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</a:pPr>
                      <a:r>
                        <a:rPr lang="en-US" sz="1800" u="none" strike="noStrike" cap="non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workflow_name</a:t>
                      </a:r>
                      <a:endParaRPr sz="400"/>
                    </a:p>
                  </a:txBody>
                  <a:tcPr marL="45713" marR="45713" marT="45713" marB="45713">
                    <a:lnL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AB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</a:pPr>
                      <a:r>
                        <a:rPr lang="en-US" sz="1800" u="none" strike="noStrike" cap="non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status</a:t>
                      </a:r>
                      <a:endParaRPr sz="400"/>
                    </a:p>
                  </a:txBody>
                  <a:tcPr marL="45713" marR="45713" marT="45713" marB="45713">
                    <a:lnL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AB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</a:pPr>
                      <a:r>
                        <a:rPr lang="en-US" sz="1800" u="none" strike="noStrike" cap="non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input</a:t>
                      </a:r>
                      <a:endParaRPr sz="400"/>
                    </a:p>
                  </a:txBody>
                  <a:tcPr marL="45713" marR="45713" marT="45713" marB="45713">
                    <a:lnL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AB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</a:pPr>
                      <a:r>
                        <a:rPr lang="en-US" sz="1800" u="none" strike="noStrike" cap="non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output</a:t>
                      </a:r>
                      <a:endParaRPr sz="400"/>
                    </a:p>
                  </a:txBody>
                  <a:tcPr marL="45713" marR="45713" marT="45713" marB="45713">
                    <a:lnL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AB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</a:pPr>
                      <a:r>
                        <a:rPr lang="en-US" sz="1800" u="none" strike="noStrike" cap="non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error</a:t>
                      </a:r>
                      <a:endParaRPr sz="400"/>
                    </a:p>
                  </a:txBody>
                  <a:tcPr marL="45713" marR="45713" marT="45713" marB="45713">
                    <a:lnL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AB5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28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</a:pPr>
                      <a:r>
                        <a:rPr lang="en-US" sz="1800" u="none" strike="noStrike" cap="none" dirty="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75d123-32b</a:t>
                      </a:r>
                      <a:endParaRPr sz="400" dirty="0"/>
                    </a:p>
                  </a:txBody>
                  <a:tcPr marL="45713" marR="45713" marT="45713" marB="45713">
                    <a:lnL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6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</a:pPr>
                      <a:r>
                        <a:rPr lang="en-US" sz="1800" u="none" strike="noStrike" cap="none" dirty="0" err="1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exampleWorkflow</a:t>
                      </a:r>
                      <a:endParaRPr sz="400" dirty="0"/>
                    </a:p>
                  </a:txBody>
                  <a:tcPr marL="45713" marR="45713" marT="45713" marB="45713">
                    <a:lnL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6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</a:pPr>
                      <a:r>
                        <a:rPr lang="en-US" sz="1800" u="none" strike="noStrike" cap="non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SUCCESS</a:t>
                      </a:r>
                      <a:endParaRPr sz="400"/>
                    </a:p>
                  </a:txBody>
                  <a:tcPr marL="45713" marR="45713" marT="45713" marB="45713">
                    <a:lnL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6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</a:pPr>
                      <a:r>
                        <a:rPr lang="en-US" sz="1800" u="none" strike="noStrike" cap="none" dirty="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{"items": …}</a:t>
                      </a:r>
                      <a:endParaRPr sz="400" dirty="0"/>
                    </a:p>
                  </a:txBody>
                  <a:tcPr marL="45713" marR="45713" marT="45713" marB="45713">
                    <a:lnL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6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</a:pPr>
                      <a:r>
                        <a:rPr lang="en-US" sz="1800" u="none" strike="noStrike" cap="none" dirty="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"Fulfilled"</a:t>
                      </a:r>
                      <a:endParaRPr sz="400" dirty="0"/>
                    </a:p>
                  </a:txBody>
                  <a:tcPr marL="45713" marR="45713" marT="45713" marB="45713">
                    <a:lnL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6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lang="en-US" sz="180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&lt;null&gt;</a:t>
                      </a:r>
                      <a:endParaRPr sz="180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13" marR="45713" marT="45713" marB="45713">
                    <a:lnL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6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28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</a:pPr>
                      <a:r>
                        <a:rPr lang="en-US" sz="1800" u="none" strike="noStrike" kern="1200" cap="none" dirty="0">
                          <a:solidFill>
                            <a:schemeClr val="tx1"/>
                          </a:solidFill>
                          <a:latin typeface="Gill Sans"/>
                        </a:rPr>
                        <a:t>6ede036e-46</a:t>
                      </a:r>
                      <a:endParaRPr sz="1800" u="none" strike="noStrike" kern="1200" cap="none" dirty="0">
                        <a:solidFill>
                          <a:schemeClr val="tx1"/>
                        </a:solidFill>
                        <a:latin typeface="Gill Sans"/>
                      </a:endParaRPr>
                    </a:p>
                  </a:txBody>
                  <a:tcPr marL="45713" marR="45713" marT="45713" marB="45713">
                    <a:lnL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6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  <a:tabLst/>
                        <a:defRPr/>
                      </a:pPr>
                      <a:r>
                        <a:rPr lang="en-US" sz="1800" u="none" strike="noStrike" cap="none" dirty="0" err="1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exampleWorkflow</a:t>
                      </a:r>
                      <a:endParaRPr lang="en-US" sz="400" dirty="0"/>
                    </a:p>
                  </a:txBody>
                  <a:tcPr marL="45713" marR="45713" marT="45713" marB="45713">
                    <a:lnL w="2540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6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</a:pPr>
                      <a:r>
                        <a:rPr lang="en-US" sz="1800" dirty="0"/>
                        <a:t>PENDING</a:t>
                      </a:r>
                      <a:endParaRPr sz="1800" dirty="0"/>
                    </a:p>
                  </a:txBody>
                  <a:tcPr marL="45713" marR="45713" marT="45713" marB="45713">
                    <a:lnL w="2540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6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  <a:tabLst/>
                        <a:defRPr/>
                      </a:pPr>
                      <a:r>
                        <a:rPr lang="en-US" sz="1800" u="none" strike="noStrike" cap="none" dirty="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{"items": …}</a:t>
                      </a:r>
                      <a:endParaRPr lang="en-US" sz="400" dirty="0"/>
                    </a:p>
                  </a:txBody>
                  <a:tcPr marL="45713" marR="45713" marT="45713" marB="45713">
                    <a:lnL w="2540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6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</a:pPr>
                      <a:r>
                        <a:rPr lang="en-US" sz="1800" dirty="0"/>
                        <a:t>&lt;null&gt;</a:t>
                      </a:r>
                      <a:endParaRPr sz="1800" dirty="0"/>
                    </a:p>
                  </a:txBody>
                  <a:tcPr marL="45713" marR="45713" marT="45713" marB="45713">
                    <a:lnL w="2540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6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lang="en-US" sz="1800" dirty="0"/>
                        <a:t>&lt;null&gt;</a:t>
                      </a:r>
                      <a:endParaRPr sz="180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13" marR="45713" marT="45713" marB="45713">
                    <a:lnL w="2540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6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7422567"/>
                  </a:ext>
                </a:extLst>
              </a:tr>
            </a:tbl>
          </a:graphicData>
        </a:graphic>
      </p:graphicFrame>
      <p:sp>
        <p:nvSpPr>
          <p:cNvPr id="618" name="Google Shape;618;p30"/>
          <p:cNvSpPr txBox="1"/>
          <p:nvPr/>
        </p:nvSpPr>
        <p:spPr>
          <a:xfrm>
            <a:off x="926816" y="1583131"/>
            <a:ext cx="4000001" cy="6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8" tIns="121888" rIns="121888" bIns="121888" anchor="t" anchorCtr="0">
            <a:spAutoFit/>
          </a:bodyPr>
          <a:lstStyle/>
          <a:p>
            <a:pPr defTabSz="457200">
              <a:lnSpc>
                <a:spcPct val="115000"/>
              </a:lnSpc>
              <a:buClr>
                <a:srgbClr val="F2F6FC"/>
              </a:buClr>
              <a:buSzPts val="4000"/>
            </a:pPr>
            <a:r>
              <a:rPr lang="en-US" sz="2000" kern="0">
                <a:solidFill>
                  <a:srgbClr val="F2F6FC"/>
                </a:solidFill>
                <a:latin typeface="Gill Sans"/>
                <a:ea typeface="Gill Sans"/>
                <a:cs typeface="Gill Sans"/>
                <a:sym typeface="Gill Sans"/>
              </a:rPr>
              <a:t>workflow_status table</a:t>
            </a:r>
            <a:endParaRPr sz="7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aphicFrame>
        <p:nvGraphicFramePr>
          <p:cNvPr id="619" name="Google Shape;619;p30"/>
          <p:cNvGraphicFramePr/>
          <p:nvPr>
            <p:extLst>
              <p:ext uri="{D42A27DB-BD31-4B8C-83A1-F6EECF244321}">
                <p14:modId xmlns:p14="http://schemas.microsoft.com/office/powerpoint/2010/main" val="3703433713"/>
              </p:ext>
            </p:extLst>
          </p:nvPr>
        </p:nvGraphicFramePr>
        <p:xfrm>
          <a:off x="1378591" y="4261075"/>
          <a:ext cx="9434826" cy="229212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572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55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427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568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2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58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</a:pPr>
                      <a:r>
                        <a:rPr lang="en-US" sz="1800" u="none" strike="noStrike" cap="non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workflow_id</a:t>
                      </a:r>
                      <a:endParaRPr sz="400"/>
                    </a:p>
                  </a:txBody>
                  <a:tcPr marL="45713" marR="45713" marT="45713" marB="45713">
                    <a:lnL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AB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</a:pPr>
                      <a:r>
                        <a:rPr lang="en-US" sz="1800" u="none" strike="noStrike" cap="non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step_id</a:t>
                      </a:r>
                      <a:endParaRPr sz="400"/>
                    </a:p>
                  </a:txBody>
                  <a:tcPr marL="45713" marR="45713" marT="45713" marB="45713">
                    <a:lnL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AB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</a:pPr>
                      <a:r>
                        <a:rPr lang="en-US" sz="1800" u="none" strike="noStrike" cap="non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step_name</a:t>
                      </a:r>
                      <a:endParaRPr sz="400"/>
                    </a:p>
                  </a:txBody>
                  <a:tcPr marL="45713" marR="45713" marT="45713" marB="45713">
                    <a:lnL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AB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</a:pPr>
                      <a:r>
                        <a:rPr lang="en-US" sz="1800" u="none" strike="noStrike" cap="non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output</a:t>
                      </a:r>
                      <a:endParaRPr sz="400"/>
                    </a:p>
                  </a:txBody>
                  <a:tcPr marL="45713" marR="45713" marT="45713" marB="45713">
                    <a:lnL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AB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</a:pPr>
                      <a:r>
                        <a:rPr lang="en-US" sz="1800" u="none" strike="noStrike" cap="non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error</a:t>
                      </a:r>
                      <a:endParaRPr sz="400"/>
                    </a:p>
                  </a:txBody>
                  <a:tcPr marL="45713" marR="45713" marT="45713" marB="45713">
                    <a:lnL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AB5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8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</a:pPr>
                      <a:r>
                        <a:rPr lang="en-US" sz="1800" u="none" strike="noStrike" cap="non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75d123-32b</a:t>
                      </a:r>
                      <a:endParaRPr sz="400"/>
                    </a:p>
                  </a:txBody>
                  <a:tcPr marL="45713" marR="45713" marT="45713" marB="45713">
                    <a:lnL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6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</a:pPr>
                      <a:r>
                        <a:rPr lang="en-US" sz="1800" u="none" strike="noStrike" cap="non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1</a:t>
                      </a:r>
                      <a:endParaRPr sz="400"/>
                    </a:p>
                  </a:txBody>
                  <a:tcPr marL="45713" marR="45713" marT="45713" marB="45713">
                    <a:lnL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6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</a:pPr>
                      <a:r>
                        <a:rPr lang="en-US" sz="1800" u="none" strike="noStrike" cap="none" dirty="0" err="1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createOrderID</a:t>
                      </a:r>
                      <a:endParaRPr sz="400" dirty="0"/>
                    </a:p>
                  </a:txBody>
                  <a:tcPr marL="45713" marR="45713" marT="45713" marB="45713">
                    <a:lnL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6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</a:pPr>
                      <a:r>
                        <a:rPr lang="en-US" sz="1800" u="none" strike="noStrike" cap="none" dirty="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“26c893e1-c51e…”</a:t>
                      </a:r>
                      <a:endParaRPr lang="en-US" sz="400" dirty="0"/>
                    </a:p>
                  </a:txBody>
                  <a:tcPr marL="45713" marR="45713" marT="45713" marB="45713">
                    <a:lnL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6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lang="en-US" sz="180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&lt;null&gt;</a:t>
                      </a:r>
                      <a:endParaRPr sz="180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13" marR="45713" marT="45713" marB="45713">
                    <a:lnL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6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8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</a:pPr>
                      <a:r>
                        <a:rPr lang="en-US" sz="1800" u="none" strike="noStrike" cap="non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75d123-32b</a:t>
                      </a:r>
                      <a:endParaRPr sz="400"/>
                    </a:p>
                  </a:txBody>
                  <a:tcPr marL="45713" marR="45713" marT="45713" marB="45713">
                    <a:lnL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E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</a:pPr>
                      <a:r>
                        <a:rPr lang="en-US" sz="1800" u="none" strike="noStrike" cap="non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2</a:t>
                      </a:r>
                      <a:endParaRPr sz="400"/>
                    </a:p>
                  </a:txBody>
                  <a:tcPr marL="45713" marR="45713" marT="45713" marB="45713">
                    <a:lnL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E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</a:pPr>
                      <a:r>
                        <a:rPr lang="en-US" sz="1800" u="none" strike="noStrike" cap="none" dirty="0" err="1">
                          <a:latin typeface="Gill Sans"/>
                          <a:sym typeface="Gill Sans"/>
                        </a:rPr>
                        <a:t>createOrder</a:t>
                      </a:r>
                      <a:endParaRPr sz="400" dirty="0"/>
                    </a:p>
                  </a:txBody>
                  <a:tcPr marL="45713" marR="45713" marT="45713" marB="45713">
                    <a:lnL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E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</a:pPr>
                      <a:r>
                        <a:rPr lang="en-US" sz="1800" u="none" strike="noStrike" cap="none" dirty="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"reserved"</a:t>
                      </a:r>
                      <a:endParaRPr sz="400" dirty="0"/>
                    </a:p>
                  </a:txBody>
                  <a:tcPr marL="45713" marR="45713" marT="45713" marB="45713">
                    <a:lnL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E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lang="en-US" sz="180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&lt;null&gt;</a:t>
                      </a:r>
                      <a:endParaRPr sz="180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13" marR="45713" marT="45713" marB="45713">
                    <a:lnL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E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8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</a:pPr>
                      <a:r>
                        <a:rPr lang="en-US" sz="1800" u="none" strike="noStrike" cap="non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75d123-32b</a:t>
                      </a:r>
                      <a:endParaRPr sz="400"/>
                    </a:p>
                  </a:txBody>
                  <a:tcPr marL="45713" marR="45713" marT="45713" marB="45713">
                    <a:lnL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6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</a:pPr>
                      <a:r>
                        <a:rPr lang="en-US" sz="1800" u="none" strike="noStrike" cap="non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3</a:t>
                      </a:r>
                      <a:endParaRPr sz="400"/>
                    </a:p>
                  </a:txBody>
                  <a:tcPr marL="45713" marR="45713" marT="45713" marB="45713">
                    <a:lnL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6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</a:pPr>
                      <a:r>
                        <a:rPr lang="en-US" sz="1800" u="none" strike="noStrike" cap="none" dirty="0" err="1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processPayment</a:t>
                      </a:r>
                      <a:endParaRPr sz="400" dirty="0"/>
                    </a:p>
                  </a:txBody>
                  <a:tcPr marL="45713" marR="45713" marT="45713" marB="45713">
                    <a:lnL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6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</a:pPr>
                      <a:r>
                        <a:rPr lang="en-US" sz="1800" u="none" strike="noStrike" cap="non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"successful"</a:t>
                      </a:r>
                      <a:endParaRPr sz="400"/>
                    </a:p>
                  </a:txBody>
                  <a:tcPr marL="45713" marR="45713" marT="45713" marB="45713">
                    <a:lnL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6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lang="en-US" sz="180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&lt;null&gt;</a:t>
                      </a:r>
                      <a:endParaRPr sz="180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13" marR="45713" marT="45713" marB="45713">
                    <a:lnL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6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8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</a:pPr>
                      <a:r>
                        <a:rPr lang="en-US" sz="1800" u="none" strike="noStrike" cap="non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75d123-32b</a:t>
                      </a:r>
                      <a:endParaRPr sz="400"/>
                    </a:p>
                  </a:txBody>
                  <a:tcPr marL="45713" marR="45713" marT="45713" marB="45713">
                    <a:lnL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E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</a:pPr>
                      <a:r>
                        <a:rPr lang="en-US" sz="1800" u="none" strike="noStrike" cap="non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4</a:t>
                      </a:r>
                      <a:endParaRPr sz="400"/>
                    </a:p>
                  </a:txBody>
                  <a:tcPr marL="45713" marR="45713" marT="45713" marB="45713">
                    <a:lnL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E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</a:pPr>
                      <a:r>
                        <a:rPr lang="en-US" sz="1800" u="none" strike="noStrike" cap="none" dirty="0" err="1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fulfillOrder</a:t>
                      </a:r>
                      <a:endParaRPr sz="400" dirty="0"/>
                    </a:p>
                  </a:txBody>
                  <a:tcPr marL="45713" marR="45713" marT="45713" marB="45713">
                    <a:lnL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E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</a:pPr>
                      <a:r>
                        <a:rPr lang="en-US" sz="1800" u="none" strike="noStrike" cap="non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"fulfilled"</a:t>
                      </a:r>
                      <a:endParaRPr sz="400"/>
                    </a:p>
                  </a:txBody>
                  <a:tcPr marL="45713" marR="45713" marT="45713" marB="45713">
                    <a:lnL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E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lang="en-US" sz="180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&lt;null&gt;</a:t>
                      </a:r>
                      <a:endParaRPr sz="180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13" marR="45713" marT="45713" marB="45713">
                    <a:lnL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E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20" name="Google Shape;620;p30"/>
          <p:cNvSpPr txBox="1"/>
          <p:nvPr/>
        </p:nvSpPr>
        <p:spPr>
          <a:xfrm>
            <a:off x="926816" y="3691610"/>
            <a:ext cx="4000001" cy="6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8" tIns="121888" rIns="121888" bIns="121888" anchor="t" anchorCtr="0">
            <a:spAutoFit/>
          </a:bodyPr>
          <a:lstStyle/>
          <a:p>
            <a:pPr defTabSz="457200">
              <a:lnSpc>
                <a:spcPct val="115000"/>
              </a:lnSpc>
              <a:buClr>
                <a:srgbClr val="F2F6FC"/>
              </a:buClr>
              <a:buSzPts val="4000"/>
            </a:pPr>
            <a:r>
              <a:rPr lang="en-US" sz="2000" kern="0" dirty="0" err="1">
                <a:solidFill>
                  <a:srgbClr val="F2F6FC"/>
                </a:solidFill>
                <a:latin typeface="Gill Sans"/>
                <a:ea typeface="Gill Sans"/>
                <a:cs typeface="Gill Sans"/>
                <a:sym typeface="Gill Sans"/>
              </a:rPr>
              <a:t>operation_output</a:t>
            </a:r>
            <a:r>
              <a:rPr lang="en-US" sz="2000" kern="0" dirty="0">
                <a:solidFill>
                  <a:srgbClr val="F2F6FC"/>
                </a:solidFill>
                <a:latin typeface="Gill Sans"/>
                <a:ea typeface="Gill Sans"/>
                <a:cs typeface="Gill Sans"/>
                <a:sym typeface="Gill Sans"/>
              </a:rPr>
              <a:t> table</a:t>
            </a:r>
            <a:endParaRPr sz="7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6041F-BD9C-B749-D34E-4BF9AE9B0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ABE338"/>
                </a:solidFill>
              </a:rPr>
              <a:t>Durable Execution as a Library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1BA804E-FB5D-8D48-3E00-8B05CD8275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62600" y="1825625"/>
            <a:ext cx="6019800" cy="4351338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00000"/>
              </a:lnSpc>
              <a:spcBef>
                <a:spcPts val="1800"/>
              </a:spcBef>
              <a:buNone/>
            </a:pPr>
            <a:r>
              <a:rPr lang="en-US" dirty="0"/>
              <a:t>Workflows and Steps are ordinary methods</a:t>
            </a:r>
          </a:p>
          <a:p>
            <a:pPr marL="0" indent="0">
              <a:lnSpc>
                <a:spcPct val="100000"/>
              </a:lnSpc>
              <a:spcBef>
                <a:spcPts val="2400"/>
              </a:spcBef>
              <a:buNone/>
            </a:pPr>
            <a:r>
              <a:rPr lang="en-US" dirty="0"/>
              <a:t>Workflows are annotated and </a:t>
            </a:r>
            <a:br>
              <a:rPr lang="en-US" dirty="0"/>
            </a:br>
            <a:r>
              <a:rPr lang="en-US" dirty="0"/>
              <a:t>invoked via a proxy</a:t>
            </a:r>
          </a:p>
          <a:p>
            <a:pPr marL="569913" lvl="1" indent="-342900"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Uses Java’s Proxy/</a:t>
            </a:r>
            <a:r>
              <a:rPr lang="en-US" dirty="0" err="1"/>
              <a:t>InvocationHandler</a:t>
            </a:r>
            <a:r>
              <a:rPr lang="en-US" dirty="0"/>
              <a:t> support</a:t>
            </a:r>
          </a:p>
          <a:p>
            <a:pPr marL="569913" lvl="1" indent="-342900"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Proxy-less invocation on the roadmap</a:t>
            </a:r>
          </a:p>
          <a:p>
            <a:pPr marL="0" indent="0">
              <a:lnSpc>
                <a:spcPct val="100000"/>
              </a:lnSpc>
              <a:spcBef>
                <a:spcPts val="2400"/>
              </a:spcBef>
              <a:buNone/>
            </a:pPr>
            <a:r>
              <a:rPr lang="en-US" dirty="0"/>
              <a:t>Steps may be annotated and invoked via a proxy or wrapped in a call to </a:t>
            </a:r>
            <a:r>
              <a:rPr lang="en-US" dirty="0" err="1"/>
              <a:t>DBOS.runStep</a:t>
            </a:r>
            <a:r>
              <a:rPr lang="en-US" dirty="0"/>
              <a:t>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AF7499-090E-7F8F-F1EE-0AD27BF9E7CE}"/>
              </a:ext>
            </a:extLst>
          </p:cNvPr>
          <p:cNvSpPr txBox="1">
            <a:spLocks/>
          </p:cNvSpPr>
          <p:nvPr/>
        </p:nvSpPr>
        <p:spPr>
          <a:xfrm>
            <a:off x="609600" y="1600201"/>
            <a:ext cx="10972800" cy="48926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569CD6"/>
                </a:solidFill>
                <a:latin typeface="Consolas" panose="020B0609020204030204" pitchFamily="49" charset="0"/>
              </a:rPr>
              <a:t>interface </a:t>
            </a:r>
            <a:r>
              <a:rPr lang="en-US" sz="1600" dirty="0">
                <a:solidFill>
                  <a:srgbClr val="4EC9B0"/>
                </a:solidFill>
                <a:latin typeface="Consolas" panose="020B0609020204030204" pitchFamily="49" charset="0"/>
              </a:rPr>
              <a:t>Example </a:t>
            </a:r>
            <a:r>
              <a:rPr lang="en-US" sz="1600" dirty="0">
                <a:solidFill>
                  <a:srgbClr val="D4D4D4"/>
                </a:solidFill>
                <a:latin typeface="Consolas" panose="020B0609020204030204" pitchFamily="49" charset="0"/>
              </a:rPr>
              <a:t>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4EC9B0"/>
                </a:solidFill>
                <a:latin typeface="Consolas" panose="020B0609020204030204" pitchFamily="49" charset="0"/>
              </a:rPr>
              <a:t>  void</a:t>
            </a:r>
            <a:r>
              <a:rPr lang="en-US" sz="16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sz="1600" dirty="0" err="1">
                <a:solidFill>
                  <a:srgbClr val="DCDCAA"/>
                </a:solidFill>
                <a:latin typeface="Consolas" panose="020B0609020204030204" pitchFamily="49" charset="0"/>
              </a:rPr>
              <a:t>createOrder</a:t>
            </a:r>
            <a:r>
              <a:rPr lang="en-US" sz="1600" dirty="0">
                <a:solidFill>
                  <a:srgbClr val="D4D4D4"/>
                </a:solidFill>
                <a:latin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4EC9B0"/>
                </a:solidFill>
                <a:latin typeface="Consolas" panose="020B0609020204030204" pitchFamily="49" charset="0"/>
              </a:rPr>
              <a:t>UUID</a:t>
            </a:r>
            <a:r>
              <a:rPr lang="en-US" sz="16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sz="1600" dirty="0" err="1">
                <a:solidFill>
                  <a:srgbClr val="9CDCFE"/>
                </a:solidFill>
                <a:latin typeface="Consolas" panose="020B0609020204030204" pitchFamily="49" charset="0"/>
              </a:rPr>
              <a:t>orderId</a:t>
            </a:r>
            <a:r>
              <a:rPr lang="en-US" sz="1600" dirty="0">
                <a:solidFill>
                  <a:srgbClr val="D4D4D4"/>
                </a:solidFill>
                <a:latin typeface="Consolas" panose="020B0609020204030204" pitchFamily="49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4EC9B0"/>
                </a:solidFill>
                <a:latin typeface="Consolas" panose="020B0609020204030204" pitchFamily="49" charset="0"/>
              </a:rPr>
              <a:t>  void</a:t>
            </a:r>
            <a:r>
              <a:rPr lang="en-US" sz="16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sz="1600" dirty="0" err="1">
                <a:solidFill>
                  <a:srgbClr val="DCDCAA"/>
                </a:solidFill>
                <a:latin typeface="Consolas" panose="020B0609020204030204" pitchFamily="49" charset="0"/>
              </a:rPr>
              <a:t>exampleWorkflow</a:t>
            </a:r>
            <a:r>
              <a:rPr lang="en-US" sz="1600" dirty="0">
                <a:solidFill>
                  <a:srgbClr val="D4D4D4"/>
                </a:solidFill>
                <a:latin typeface="Consolas" panose="020B0609020204030204" pitchFamily="49" charset="0"/>
              </a:rPr>
              <a:t>()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D4D4D4"/>
                </a:solidFill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4EC9B0"/>
                </a:solidFill>
                <a:latin typeface="Consolas" panose="020B0609020204030204" pitchFamily="49" charset="0"/>
              </a:rPr>
              <a:t> </a:t>
            </a:r>
            <a:endParaRPr lang="en-US" sz="1600" dirty="0">
              <a:solidFill>
                <a:srgbClr val="569CD6"/>
              </a:solidFill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569CD6"/>
                </a:solidFill>
                <a:latin typeface="Consolas" panose="020B0609020204030204" pitchFamily="49" charset="0"/>
              </a:rPr>
              <a:t>class</a:t>
            </a:r>
            <a:r>
              <a:rPr lang="en-US" sz="16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sz="1600" dirty="0" err="1">
                <a:solidFill>
                  <a:srgbClr val="4EC9B0"/>
                </a:solidFill>
                <a:latin typeface="Consolas" panose="020B0609020204030204" pitchFamily="49" charset="0"/>
              </a:rPr>
              <a:t>ExampleImpl</a:t>
            </a:r>
            <a:r>
              <a:rPr lang="en-US" sz="1600" dirty="0">
                <a:solidFill>
                  <a:srgbClr val="4EC9B0"/>
                </a:solidFill>
                <a:latin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569CD6"/>
                </a:solidFill>
                <a:latin typeface="Consolas" panose="020B0609020204030204" pitchFamily="49" charset="0"/>
              </a:rPr>
              <a:t>implements </a:t>
            </a:r>
            <a:r>
              <a:rPr lang="en-US" sz="1600" dirty="0">
                <a:solidFill>
                  <a:srgbClr val="4EC9B0"/>
                </a:solidFill>
                <a:latin typeface="Consolas" panose="020B0609020204030204" pitchFamily="49" charset="0"/>
              </a:rPr>
              <a:t>Example </a:t>
            </a:r>
            <a:r>
              <a:rPr lang="en-US" sz="1600" dirty="0">
                <a:solidFill>
                  <a:srgbClr val="D4D4D4"/>
                </a:solidFill>
                <a:latin typeface="Consolas" panose="020B0609020204030204" pitchFamily="49" charset="0"/>
              </a:rPr>
              <a:t>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600" dirty="0">
                <a:solidFill>
                  <a:srgbClr val="D4D4D4"/>
                </a:solidFill>
                <a:latin typeface="Consolas" panose="020B0609020204030204" pitchFamily="49" charset="0"/>
              </a:rPr>
              <a:t>  @</a:t>
            </a:r>
            <a:r>
              <a:rPr lang="en-US" sz="1600" dirty="0">
                <a:solidFill>
                  <a:srgbClr val="4EC9B0"/>
                </a:solidFill>
                <a:latin typeface="Consolas" panose="020B0609020204030204" pitchFamily="49" charset="0"/>
              </a:rPr>
              <a:t>Step</a:t>
            </a:r>
            <a:r>
              <a:rPr lang="en-US" sz="1600" dirty="0">
                <a:solidFill>
                  <a:srgbClr val="D4D4D4"/>
                </a:solidFill>
                <a:latin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DCDCAA"/>
                </a:solidFill>
                <a:latin typeface="Consolas" panose="020B0609020204030204" pitchFamily="49" charset="0"/>
              </a:rPr>
              <a:t>retriesAllowed</a:t>
            </a:r>
            <a:r>
              <a:rPr lang="en-US" sz="1600" dirty="0">
                <a:solidFill>
                  <a:srgbClr val="D4D4D4"/>
                </a:solidFill>
                <a:latin typeface="Consolas" panose="020B0609020204030204" pitchFamily="49" charset="0"/>
              </a:rPr>
              <a:t> = </a:t>
            </a:r>
            <a:r>
              <a:rPr lang="en-US" sz="1600" dirty="0">
                <a:solidFill>
                  <a:srgbClr val="569CD6"/>
                </a:solidFill>
                <a:latin typeface="Consolas" panose="020B0609020204030204" pitchFamily="49" charset="0"/>
              </a:rPr>
              <a:t>true</a:t>
            </a:r>
            <a:r>
              <a:rPr lang="en-US" sz="1600" dirty="0">
                <a:solidFill>
                  <a:srgbClr val="D4D4D4"/>
                </a:solidFill>
                <a:latin typeface="Consolas" panose="020B0609020204030204" pitchFamily="49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D4D4D4"/>
                </a:solidFill>
                <a:latin typeface="Consolas" panose="020B0609020204030204" pitchFamily="49" charset="0"/>
              </a:rPr>
              <a:t>  </a:t>
            </a:r>
            <a:r>
              <a:rPr lang="en-US" sz="1600" dirty="0">
                <a:solidFill>
                  <a:srgbClr val="4EC9B0"/>
                </a:solidFill>
                <a:latin typeface="Consolas" panose="020B0609020204030204" pitchFamily="49" charset="0"/>
              </a:rPr>
              <a:t>Order</a:t>
            </a:r>
            <a:r>
              <a:rPr lang="en-US" sz="16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sz="1600" dirty="0" err="1">
                <a:solidFill>
                  <a:srgbClr val="DCDCAA"/>
                </a:solidFill>
                <a:latin typeface="Consolas" panose="020B0609020204030204" pitchFamily="49" charset="0"/>
              </a:rPr>
              <a:t>createOrder</a:t>
            </a:r>
            <a:r>
              <a:rPr lang="en-US" sz="1600" dirty="0">
                <a:solidFill>
                  <a:srgbClr val="D4D4D4"/>
                </a:solidFill>
                <a:latin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4EC9B0"/>
                </a:solidFill>
                <a:latin typeface="Consolas" panose="020B0609020204030204" pitchFamily="49" charset="0"/>
              </a:rPr>
              <a:t>UUID</a:t>
            </a:r>
            <a:r>
              <a:rPr lang="en-US" sz="16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sz="1600" dirty="0" err="1">
                <a:solidFill>
                  <a:srgbClr val="9CDCFE"/>
                </a:solidFill>
                <a:latin typeface="Consolas" panose="020B0609020204030204" pitchFamily="49" charset="0"/>
              </a:rPr>
              <a:t>orderId</a:t>
            </a:r>
            <a:r>
              <a:rPr lang="en-US" sz="1600" dirty="0">
                <a:solidFill>
                  <a:srgbClr val="D4D4D4"/>
                </a:solidFill>
                <a:latin typeface="Consolas" panose="020B0609020204030204" pitchFamily="49" charset="0"/>
              </a:rPr>
              <a:t>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600" dirty="0">
                <a:solidFill>
                  <a:srgbClr val="D4D4D4"/>
                </a:solidFill>
                <a:latin typeface="Consolas" panose="020B0609020204030204" pitchFamily="49" charset="0"/>
              </a:rPr>
              <a:t>    </a:t>
            </a:r>
            <a:r>
              <a:rPr lang="en-US" sz="1600" dirty="0">
                <a:solidFill>
                  <a:srgbClr val="6A9955"/>
                </a:solidFill>
                <a:latin typeface="Consolas" panose="020B0609020204030204" pitchFamily="49" charset="0"/>
              </a:rPr>
              <a:t>// ...</a:t>
            </a:r>
            <a:endParaRPr lang="en-US" sz="1600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600" dirty="0">
                <a:solidFill>
                  <a:srgbClr val="D4D4D4"/>
                </a:solidFill>
                <a:latin typeface="Consolas" panose="020B0609020204030204" pitchFamily="49" charset="0"/>
              </a:rPr>
              <a:t> 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600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600" dirty="0">
                <a:solidFill>
                  <a:srgbClr val="D4D4D4"/>
                </a:solidFill>
                <a:latin typeface="Consolas" panose="020B0609020204030204" pitchFamily="49" charset="0"/>
              </a:rPr>
              <a:t>  @</a:t>
            </a:r>
            <a:r>
              <a:rPr lang="en-US" sz="1600" dirty="0">
                <a:solidFill>
                  <a:srgbClr val="4EC9B0"/>
                </a:solidFill>
                <a:latin typeface="Consolas" panose="020B0609020204030204" pitchFamily="49" charset="0"/>
              </a:rPr>
              <a:t>Workflow</a:t>
            </a:r>
            <a:endParaRPr lang="en-US" sz="1600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600" dirty="0">
                <a:solidFill>
                  <a:srgbClr val="D4D4D4"/>
                </a:solidFill>
                <a:latin typeface="Consolas" panose="020B0609020204030204" pitchFamily="49" charset="0"/>
              </a:rPr>
              <a:t>  </a:t>
            </a:r>
            <a:r>
              <a:rPr lang="en-US" sz="1600" dirty="0">
                <a:solidFill>
                  <a:srgbClr val="4EC9B0"/>
                </a:solidFill>
                <a:latin typeface="Consolas" panose="020B0609020204030204" pitchFamily="49" charset="0"/>
              </a:rPr>
              <a:t>void</a:t>
            </a:r>
            <a:r>
              <a:rPr lang="en-US" sz="16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sz="1600" dirty="0" err="1">
                <a:solidFill>
                  <a:srgbClr val="DCDCAA"/>
                </a:solidFill>
                <a:latin typeface="Consolas" panose="020B0609020204030204" pitchFamily="49" charset="0"/>
              </a:rPr>
              <a:t>exampleWorkflow</a:t>
            </a:r>
            <a:r>
              <a:rPr lang="en-US" sz="1600" dirty="0">
                <a:solidFill>
                  <a:srgbClr val="D4D4D4"/>
                </a:solidFill>
                <a:latin typeface="Consolas" panose="020B0609020204030204" pitchFamily="49" charset="0"/>
              </a:rPr>
              <a:t>()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600" dirty="0">
                <a:solidFill>
                  <a:srgbClr val="D4D4D4"/>
                </a:solidFill>
                <a:latin typeface="Consolas" panose="020B0609020204030204" pitchFamily="49" charset="0"/>
              </a:rPr>
              <a:t>    </a:t>
            </a:r>
            <a:r>
              <a:rPr lang="en-US" sz="1600" dirty="0">
                <a:solidFill>
                  <a:srgbClr val="4EC9B0"/>
                </a:solidFill>
                <a:latin typeface="Consolas" panose="020B0609020204030204" pitchFamily="49" charset="0"/>
              </a:rPr>
              <a:t>var</a:t>
            </a:r>
            <a:r>
              <a:rPr lang="en-US" sz="16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sz="1600" dirty="0" err="1">
                <a:solidFill>
                  <a:srgbClr val="9CDCFE"/>
                </a:solidFill>
                <a:latin typeface="Consolas" panose="020B0609020204030204" pitchFamily="49" charset="0"/>
              </a:rPr>
              <a:t>orderId</a:t>
            </a:r>
            <a:r>
              <a:rPr lang="en-US" sz="1600" dirty="0">
                <a:solidFill>
                  <a:srgbClr val="D4D4D4"/>
                </a:solidFill>
                <a:latin typeface="Consolas" panose="020B0609020204030204" pitchFamily="49" charset="0"/>
              </a:rPr>
              <a:t> = </a:t>
            </a:r>
            <a:r>
              <a:rPr lang="en-US" sz="1600" dirty="0" err="1">
                <a:solidFill>
                  <a:srgbClr val="4EC9B0"/>
                </a:solidFill>
                <a:latin typeface="Consolas" panose="020B0609020204030204" pitchFamily="49" charset="0"/>
              </a:rPr>
              <a:t>DBOS</a:t>
            </a:r>
            <a:r>
              <a:rPr lang="en-US" sz="1600" dirty="0" err="1">
                <a:solidFill>
                  <a:srgbClr val="D4D4D4"/>
                </a:solidFill>
                <a:latin typeface="Consolas" panose="020B0609020204030204" pitchFamily="49" charset="0"/>
              </a:rPr>
              <a:t>.</a:t>
            </a:r>
            <a:r>
              <a:rPr lang="en-US" sz="1600" dirty="0" err="1">
                <a:solidFill>
                  <a:srgbClr val="DCDCAA"/>
                </a:solidFill>
                <a:latin typeface="Consolas" panose="020B0609020204030204" pitchFamily="49" charset="0"/>
              </a:rPr>
              <a:t>runStep</a:t>
            </a:r>
            <a:r>
              <a:rPr lang="en-US" sz="1600" dirty="0">
                <a:solidFill>
                  <a:srgbClr val="D4D4D4"/>
                </a:solidFill>
                <a:latin typeface="Consolas" panose="020B0609020204030204" pitchFamily="49" charset="0"/>
              </a:rPr>
              <a:t>(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600" dirty="0">
                <a:solidFill>
                  <a:srgbClr val="D4D4D4"/>
                </a:solidFill>
                <a:latin typeface="Consolas" panose="020B0609020204030204" pitchFamily="49" charset="0"/>
              </a:rPr>
              <a:t>      () </a:t>
            </a:r>
            <a:r>
              <a:rPr lang="en-US" sz="1600" dirty="0">
                <a:solidFill>
                  <a:srgbClr val="569CD6"/>
                </a:solidFill>
                <a:latin typeface="Consolas" panose="020B0609020204030204" pitchFamily="49" charset="0"/>
              </a:rPr>
              <a:t>-&gt;</a:t>
            </a:r>
            <a:r>
              <a:rPr lang="en-US" sz="16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sz="1600" dirty="0" err="1">
                <a:solidFill>
                  <a:srgbClr val="4EC9B0"/>
                </a:solidFill>
                <a:latin typeface="Consolas" panose="020B0609020204030204" pitchFamily="49" charset="0"/>
              </a:rPr>
              <a:t>UUID</a:t>
            </a:r>
            <a:r>
              <a:rPr lang="en-US" sz="1600" dirty="0" err="1">
                <a:solidFill>
                  <a:srgbClr val="D4D4D4"/>
                </a:solidFill>
                <a:latin typeface="Consolas" panose="020B0609020204030204" pitchFamily="49" charset="0"/>
              </a:rPr>
              <a:t>.</a:t>
            </a:r>
            <a:r>
              <a:rPr lang="en-US" sz="1600" dirty="0" err="1">
                <a:solidFill>
                  <a:srgbClr val="DCDCAA"/>
                </a:solidFill>
                <a:latin typeface="Consolas" panose="020B0609020204030204" pitchFamily="49" charset="0"/>
              </a:rPr>
              <a:t>randomUUID</a:t>
            </a:r>
            <a:r>
              <a:rPr lang="en-US" sz="1600" dirty="0">
                <a:solidFill>
                  <a:srgbClr val="D4D4D4"/>
                </a:solidFill>
                <a:latin typeface="Consolas" panose="020B0609020204030204" pitchFamily="49" charset="0"/>
              </a:rPr>
              <a:t>(),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600" dirty="0">
                <a:solidFill>
                  <a:srgbClr val="D4D4D4"/>
                </a:solidFill>
                <a:latin typeface="Consolas" panose="020B0609020204030204" pitchFamily="49" charset="0"/>
              </a:rPr>
              <a:t>      </a:t>
            </a:r>
            <a:r>
              <a:rPr lang="en-US" sz="1600" dirty="0">
                <a:solidFill>
                  <a:srgbClr val="CE9178"/>
                </a:solidFill>
                <a:latin typeface="Consolas" panose="020B0609020204030204" pitchFamily="49" charset="0"/>
              </a:rPr>
              <a:t>"</a:t>
            </a:r>
            <a:r>
              <a:rPr lang="en-US" sz="1600" dirty="0" err="1">
                <a:solidFill>
                  <a:srgbClr val="CE9178"/>
                </a:solidFill>
                <a:latin typeface="Consolas" panose="020B0609020204030204" pitchFamily="49" charset="0"/>
              </a:rPr>
              <a:t>createOrderId</a:t>
            </a:r>
            <a:r>
              <a:rPr lang="en-US" sz="1600" dirty="0">
                <a:solidFill>
                  <a:srgbClr val="CE9178"/>
                </a:solidFill>
                <a:latin typeface="Consolas" panose="020B0609020204030204" pitchFamily="49" charset="0"/>
              </a:rPr>
              <a:t>"</a:t>
            </a:r>
            <a:r>
              <a:rPr lang="en-US" sz="1600" dirty="0">
                <a:solidFill>
                  <a:srgbClr val="D4D4D4"/>
                </a:solidFill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D4D4D4"/>
                </a:solidFill>
                <a:latin typeface="Consolas" panose="020B0609020204030204" pitchFamily="49" charset="0"/>
              </a:rPr>
              <a:t>    </a:t>
            </a:r>
            <a:r>
              <a:rPr lang="en-US" sz="1600" dirty="0">
                <a:solidFill>
                  <a:srgbClr val="4EC9B0"/>
                </a:solidFill>
                <a:latin typeface="Consolas" panose="020B0609020204030204" pitchFamily="49" charset="0"/>
              </a:rPr>
              <a:t>var</a:t>
            </a:r>
            <a:r>
              <a:rPr lang="en-US" sz="16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9CDCFE"/>
                </a:solidFill>
                <a:latin typeface="Consolas" panose="020B0609020204030204" pitchFamily="49" charset="0"/>
              </a:rPr>
              <a:t>order </a:t>
            </a:r>
            <a:r>
              <a:rPr lang="en-US" sz="1600" dirty="0">
                <a:solidFill>
                  <a:srgbClr val="D4D4D4"/>
                </a:solidFill>
                <a:latin typeface="Consolas" panose="020B0609020204030204" pitchFamily="49" charset="0"/>
              </a:rPr>
              <a:t>= </a:t>
            </a:r>
            <a:r>
              <a:rPr lang="en-US" sz="1600" dirty="0" err="1">
                <a:solidFill>
                  <a:srgbClr val="9CDCFE"/>
                </a:solidFill>
                <a:latin typeface="Consolas" panose="020B0609020204030204" pitchFamily="49" charset="0"/>
              </a:rPr>
              <a:t>proxy</a:t>
            </a:r>
            <a:r>
              <a:rPr lang="en-US" sz="1600" dirty="0" err="1">
                <a:solidFill>
                  <a:srgbClr val="D4D4D4"/>
                </a:solidFill>
                <a:latin typeface="Consolas" panose="020B0609020204030204" pitchFamily="49" charset="0"/>
              </a:rPr>
              <a:t>.</a:t>
            </a:r>
            <a:r>
              <a:rPr lang="en-US" sz="1600" dirty="0" err="1">
                <a:solidFill>
                  <a:srgbClr val="DCDCAA"/>
                </a:solidFill>
                <a:latin typeface="Consolas" panose="020B0609020204030204" pitchFamily="49" charset="0"/>
              </a:rPr>
              <a:t>createOrder</a:t>
            </a:r>
            <a:r>
              <a:rPr lang="en-US" sz="1600" dirty="0">
                <a:solidFill>
                  <a:srgbClr val="D4D4D4"/>
                </a:solidFill>
                <a:latin typeface="Consolas" panose="020B0609020204030204" pitchFamily="49" charset="0"/>
              </a:rPr>
              <a:t>(</a:t>
            </a:r>
            <a:r>
              <a:rPr lang="en-US" sz="1600" dirty="0" err="1">
                <a:solidFill>
                  <a:srgbClr val="9CDCFE"/>
                </a:solidFill>
                <a:latin typeface="Consolas" panose="020B0609020204030204" pitchFamily="49" charset="0"/>
              </a:rPr>
              <a:t>orderId</a:t>
            </a:r>
            <a:r>
              <a:rPr lang="en-US" sz="1600" dirty="0">
                <a:solidFill>
                  <a:srgbClr val="D4D4D4"/>
                </a:solidFill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6A9955"/>
                </a:solidFill>
                <a:latin typeface="Consolas" panose="020B0609020204030204" pitchFamily="49" charset="0"/>
              </a:rPr>
              <a:t>    // ...</a:t>
            </a:r>
            <a:endParaRPr lang="en-US" sz="1600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600" dirty="0">
                <a:solidFill>
                  <a:srgbClr val="D4D4D4"/>
                </a:solidFill>
                <a:latin typeface="Consolas" panose="020B0609020204030204" pitchFamily="49" charset="0"/>
              </a:rPr>
              <a:t>  }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600" dirty="0">
                <a:solidFill>
                  <a:srgbClr val="D4D4D4"/>
                </a:solidFill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9C999AE-222E-FC48-2542-E46A8759B6AF}"/>
              </a:ext>
            </a:extLst>
          </p:cNvPr>
          <p:cNvSpPr/>
          <p:nvPr/>
        </p:nvSpPr>
        <p:spPr>
          <a:xfrm>
            <a:off x="859971" y="4324091"/>
            <a:ext cx="1127886" cy="278899"/>
          </a:xfrm>
          <a:prstGeom prst="rect">
            <a:avLst/>
          </a:prstGeom>
          <a:noFill/>
          <a:ln>
            <a:solidFill>
              <a:srgbClr val="ABE33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A74E892-854B-1133-354F-A8633C8A1242}"/>
              </a:ext>
            </a:extLst>
          </p:cNvPr>
          <p:cNvSpPr/>
          <p:nvPr/>
        </p:nvSpPr>
        <p:spPr>
          <a:xfrm>
            <a:off x="838200" y="3089015"/>
            <a:ext cx="3185286" cy="278899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DB7B9EE-BD9B-7474-A788-1A1EBD09079F}"/>
              </a:ext>
            </a:extLst>
          </p:cNvPr>
          <p:cNvSpPr/>
          <p:nvPr/>
        </p:nvSpPr>
        <p:spPr>
          <a:xfrm>
            <a:off x="2667000" y="4781911"/>
            <a:ext cx="1524000" cy="278899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D253B5D-F095-8D03-362C-90985C4F38CD}"/>
              </a:ext>
            </a:extLst>
          </p:cNvPr>
          <p:cNvSpPr/>
          <p:nvPr/>
        </p:nvSpPr>
        <p:spPr>
          <a:xfrm>
            <a:off x="2430842" y="5497943"/>
            <a:ext cx="3131757" cy="369457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777229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MythBusters Season 1 Episode 1">
            <a:extLst>
              <a:ext uri="{FF2B5EF4-FFF2-40B4-BE49-F238E27FC236}">
                <a16:creationId xmlns:a16="http://schemas.microsoft.com/office/drawing/2014/main" id="{8048B324-44B5-F093-DFF5-869ECFD3C7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608823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5E0CE-BCED-195F-516D-7CA7F8B61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E210C-36E2-58C8-DA79-F798D2DDD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ABE338"/>
                </a:solidFill>
              </a:rPr>
              <a:t>Durable Execution as a Library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8EFAE35-6211-7353-FDF6-4698DD38E9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10400" y="1825625"/>
            <a:ext cx="45720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1800"/>
              </a:spcBef>
              <a:buNone/>
            </a:pPr>
            <a:r>
              <a:rPr lang="en-US" dirty="0"/>
              <a:t>DBOS configured via env vars or programmatically</a:t>
            </a:r>
          </a:p>
          <a:p>
            <a:pPr marL="0" indent="0">
              <a:lnSpc>
                <a:spcPct val="100000"/>
              </a:lnSpc>
              <a:spcBef>
                <a:spcPts val="2400"/>
              </a:spcBef>
              <a:buNone/>
            </a:pPr>
            <a:r>
              <a:rPr lang="en-US" dirty="0"/>
              <a:t>Workflow classes are registered with DBOS to create the dynamic proxy</a:t>
            </a:r>
          </a:p>
          <a:p>
            <a:pPr marL="0" indent="0">
              <a:lnSpc>
                <a:spcPct val="100000"/>
              </a:lnSpc>
              <a:spcBef>
                <a:spcPts val="2400"/>
              </a:spcBef>
              <a:buNone/>
            </a:pPr>
            <a:r>
              <a:rPr lang="en-US" dirty="0"/>
              <a:t>Workflow methods can be invoked directly or started asynchronously</a:t>
            </a:r>
          </a:p>
          <a:p>
            <a:pPr marL="0" indent="0">
              <a:lnSpc>
                <a:spcPct val="100000"/>
              </a:lnSpc>
              <a:spcBef>
                <a:spcPts val="1800"/>
              </a:spcBef>
              <a:buNone/>
            </a:pP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12A0DA2-BD05-C80E-CC49-354D533B1497}"/>
              </a:ext>
            </a:extLst>
          </p:cNvPr>
          <p:cNvSpPr txBox="1">
            <a:spLocks/>
          </p:cNvSpPr>
          <p:nvPr/>
        </p:nvSpPr>
        <p:spPr>
          <a:xfrm>
            <a:off x="609600" y="1981199"/>
            <a:ext cx="6400800" cy="45116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var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config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DBOSConfig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defaultsFromEnv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"my-app-name"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configure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config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var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proxy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registerWorkflows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D4D4D4"/>
                </a:solidFill>
                <a:latin typeface="Consolas" panose="020B0609020204030204" pitchFamily="49" charset="0"/>
              </a:rPr>
              <a:t> 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Example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class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new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ExampleImpl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Javalin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create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/* config */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 .</a:t>
            </a:r>
            <a:r>
              <a:rPr lang="en-US" sz="160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events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event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-&gt;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 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event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serverStarting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(() </a:t>
            </a: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-&gt;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launch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event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serverStopping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(() </a:t>
            </a: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-&gt;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shutdown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 })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D4D4D4"/>
                </a:solidFill>
                <a:latin typeface="Consolas" panose="020B0609020204030204" pitchFamily="49" charset="0"/>
              </a:rPr>
              <a:t>  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get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"/"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ctx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-&gt;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    var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handle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startWorkflow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     () </a:t>
            </a: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-&gt;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proxy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exampleWorkflow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ctx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result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"Hello World %s“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CE9178"/>
                </a:solidFill>
                <a:latin typeface="Consolas" panose="020B0609020204030204" pitchFamily="49" charset="0"/>
              </a:rPr>
              <a:t>      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formatted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handle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workflowId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()));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})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 .</a:t>
            </a:r>
            <a:r>
              <a:rPr lang="en-US" sz="160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start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8080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b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endParaRPr lang="en-US" sz="1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280D03F-AA7E-EEE4-175F-89B50874274C}"/>
              </a:ext>
            </a:extLst>
          </p:cNvPr>
          <p:cNvSpPr/>
          <p:nvPr/>
        </p:nvSpPr>
        <p:spPr>
          <a:xfrm>
            <a:off x="637100" y="1981200"/>
            <a:ext cx="6172200" cy="60960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7F185F6-F416-C250-D9BC-756D1B769C31}"/>
              </a:ext>
            </a:extLst>
          </p:cNvPr>
          <p:cNvSpPr/>
          <p:nvPr/>
        </p:nvSpPr>
        <p:spPr>
          <a:xfrm>
            <a:off x="609600" y="2753572"/>
            <a:ext cx="4191000" cy="609600"/>
          </a:xfrm>
          <a:prstGeom prst="rect">
            <a:avLst/>
          </a:prstGeom>
          <a:noFill/>
          <a:ln>
            <a:solidFill>
              <a:srgbClr val="ABE33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BC4DC71-BD9B-5866-DADC-C4463FEAD7E0}"/>
              </a:ext>
            </a:extLst>
          </p:cNvPr>
          <p:cNvSpPr/>
          <p:nvPr/>
        </p:nvSpPr>
        <p:spPr>
          <a:xfrm>
            <a:off x="1066800" y="4953000"/>
            <a:ext cx="3886200" cy="533400"/>
          </a:xfrm>
          <a:prstGeom prst="rect">
            <a:avLst/>
          </a:prstGeom>
          <a:noFill/>
          <a:ln>
            <a:solidFill>
              <a:srgbClr val="ABE33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6CFE3A5-D812-BF40-7E46-C15751649245}"/>
              </a:ext>
            </a:extLst>
          </p:cNvPr>
          <p:cNvSpPr/>
          <p:nvPr/>
        </p:nvSpPr>
        <p:spPr>
          <a:xfrm>
            <a:off x="1039300" y="3962401"/>
            <a:ext cx="5056700" cy="60960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8271072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69D32-6396-68CF-6313-2ED9D5A46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732696-5B93-F36C-6443-F85217C181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2400"/>
            <a:ext cx="10972800" cy="6705600"/>
          </a:xfrm>
        </p:spPr>
        <p:txBody>
          <a:bodyPr anchor="t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effectLst/>
                <a:latin typeface="Consolas" panose="020B0609020204030204" pitchFamily="49" charset="0"/>
              </a:rPr>
              <a:t>@</a:t>
            </a:r>
            <a:r>
              <a:rPr lang="en-US" sz="16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Workflow</a:t>
            </a:r>
            <a:endParaRPr lang="en-US" sz="1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public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String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checkoutWorkflow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String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key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</a:t>
            </a:r>
            <a:r>
              <a:rPr lang="en-US" sz="16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var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proxy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createOrder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</a:t>
            </a:r>
            <a:r>
              <a:rPr lang="en-US" sz="16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try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dirty="0" err="1">
                <a:solidFill>
                  <a:srgbClr val="9CDCFE"/>
                </a:solidFill>
                <a:latin typeface="Consolas" panose="020B0609020204030204" pitchFamily="49" charset="0"/>
              </a:rPr>
              <a:t>proxy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subtractInventory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} </a:t>
            </a:r>
            <a:r>
              <a:rPr lang="en-US" sz="16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catch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RuntimeException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 err="1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logger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error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"Failed to reserve inventory for order {}"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dirty="0" err="1">
                <a:solidFill>
                  <a:srgbClr val="9CDCFE"/>
                </a:solidFill>
                <a:latin typeface="Consolas" panose="020B0609020204030204" pitchFamily="49" charset="0"/>
              </a:rPr>
              <a:t>proxy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errorOrder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setEvent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PAYMENT_ID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null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setEvent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PAYMENT_ID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key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</a:t>
            </a:r>
            <a:r>
              <a:rPr lang="en-US" sz="1600" dirty="0">
                <a:solidFill>
                  <a:srgbClr val="4EC9B0"/>
                </a:solidFill>
                <a:latin typeface="Consolas" panose="020B0609020204030204" pitchFamily="49" charset="0"/>
              </a:rPr>
              <a:t>var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payment_status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(</a:t>
            </a:r>
            <a:r>
              <a:rPr lang="en-US" sz="16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String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recv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PAYMENT_STATUS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Duration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ofSeconds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60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</a:t>
            </a:r>
            <a:r>
              <a:rPr lang="en-US" sz="16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payment_status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!= </a:t>
            </a: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null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&amp;&amp;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payment_status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equals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"paid"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logger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info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"Payment successful for order {}"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dirty="0" err="1">
                <a:solidFill>
                  <a:srgbClr val="9CDCFE"/>
                </a:solidFill>
                <a:latin typeface="Consolas" panose="020B0609020204030204" pitchFamily="49" charset="0"/>
              </a:rPr>
              <a:t>proxy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markOrderPaid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startWorkflow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(() </a:t>
            </a: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-&gt;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dirty="0" err="1">
                <a:solidFill>
                  <a:srgbClr val="9CDCFE"/>
                </a:solidFill>
                <a:latin typeface="Consolas" panose="020B0609020204030204" pitchFamily="49" charset="0"/>
              </a:rPr>
              <a:t>proxy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dispatchOrderWorkflow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} </a:t>
            </a:r>
            <a:r>
              <a:rPr lang="en-US" sz="16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else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logger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info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"Payment failed for order {}"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dirty="0" err="1">
                <a:solidFill>
                  <a:srgbClr val="9CDCFE"/>
                </a:solidFill>
                <a:latin typeface="Consolas" panose="020B0609020204030204" pitchFamily="49" charset="0"/>
              </a:rPr>
              <a:t>proxy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errorOrder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dirty="0" err="1">
                <a:solidFill>
                  <a:srgbClr val="9CDCFE"/>
                </a:solidFill>
                <a:latin typeface="Consolas" panose="020B0609020204030204" pitchFamily="49" charset="0"/>
              </a:rPr>
              <a:t>proxy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undoSubtractInventory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setEvent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ORDER_ID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String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valueOf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</a:t>
            </a:r>
            <a:r>
              <a:rPr lang="en-US" sz="16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key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4B5033E-AF72-0DD6-E127-FDE76F4178CE}"/>
              </a:ext>
            </a:extLst>
          </p:cNvPr>
          <p:cNvSpPr txBox="1"/>
          <p:nvPr/>
        </p:nvSpPr>
        <p:spPr>
          <a:xfrm>
            <a:off x="4591513" y="6503574"/>
            <a:ext cx="7601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https://github.com/dbos-inc/dbos-demo-apps/tree/main/java/widget-store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BB0E6BD-990D-4585-08A0-AD5FF65FC92D}"/>
              </a:ext>
            </a:extLst>
          </p:cNvPr>
          <p:cNvSpPr/>
          <p:nvPr/>
        </p:nvSpPr>
        <p:spPr>
          <a:xfrm>
            <a:off x="2438400" y="685800"/>
            <a:ext cx="2286000" cy="263855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A7B1D67-D6A8-6F58-3672-2D2FEDA2A294}"/>
              </a:ext>
            </a:extLst>
          </p:cNvPr>
          <p:cNvSpPr/>
          <p:nvPr/>
        </p:nvSpPr>
        <p:spPr>
          <a:xfrm>
            <a:off x="1066800" y="1143000"/>
            <a:ext cx="3048000" cy="304800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29567B0-640B-0C56-6803-67937414F27A}"/>
              </a:ext>
            </a:extLst>
          </p:cNvPr>
          <p:cNvSpPr/>
          <p:nvPr/>
        </p:nvSpPr>
        <p:spPr>
          <a:xfrm>
            <a:off x="1066800" y="4080232"/>
            <a:ext cx="3352800" cy="305396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83A4EAF-8300-9DA5-C3DF-C679A779F2C8}"/>
              </a:ext>
            </a:extLst>
          </p:cNvPr>
          <p:cNvSpPr/>
          <p:nvPr/>
        </p:nvSpPr>
        <p:spPr>
          <a:xfrm>
            <a:off x="1048466" y="5078399"/>
            <a:ext cx="3447334" cy="581622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6A41593-23FF-B1B0-9876-E7299BC78E33}"/>
              </a:ext>
            </a:extLst>
          </p:cNvPr>
          <p:cNvSpPr/>
          <p:nvPr/>
        </p:nvSpPr>
        <p:spPr>
          <a:xfrm>
            <a:off x="609600" y="152400"/>
            <a:ext cx="1143000" cy="340055"/>
          </a:xfrm>
          <a:prstGeom prst="roundRect">
            <a:avLst/>
          </a:prstGeom>
          <a:noFill/>
          <a:ln>
            <a:solidFill>
              <a:srgbClr val="ABE3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99897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14" grpId="0" animBg="1"/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43397C-21A1-6937-3F0E-7CE3F390E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97CE8A-884A-4E20-E9A1-15AF815194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76400"/>
            <a:ext cx="10972800" cy="5181600"/>
          </a:xfrm>
        </p:spPr>
        <p:txBody>
          <a:bodyPr anchor="t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@</a:t>
            </a:r>
            <a:r>
              <a:rPr lang="en-US" sz="16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Step</a:t>
            </a:r>
            <a:endParaRPr lang="en-US" sz="1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public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Integer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createOrder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 err="1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dsl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insertInto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(ORDERS)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    .</a:t>
            </a:r>
            <a:r>
              <a:rPr lang="en-US" sz="160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set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ORDERS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ORDER_STATUS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OrderStatus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PENDING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getValue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    .</a:t>
            </a:r>
            <a:r>
              <a:rPr lang="en-US" sz="160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set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ORDERS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PRODUCT_ID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b="0" dirty="0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PRODUCT_ID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    .</a:t>
            </a:r>
            <a:r>
              <a:rPr lang="en-US" sz="160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set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ORDERS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LAST_UPDATE_TIME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LocalDateTime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now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    .</a:t>
            </a:r>
            <a:r>
              <a:rPr lang="en-US" sz="160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set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ORDERS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PROGRESS_REMAINING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10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    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returningResult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ORDERS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ORDER_ID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    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fetchOne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    .</a:t>
            </a:r>
            <a:r>
              <a:rPr lang="en-US" sz="160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get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ORDERS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ORDER_ID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21F64E9-7B15-C0DC-8A6D-1B9816085743}"/>
              </a:ext>
            </a:extLst>
          </p:cNvPr>
          <p:cNvSpPr txBox="1"/>
          <p:nvPr/>
        </p:nvSpPr>
        <p:spPr>
          <a:xfrm>
            <a:off x="4591513" y="6503574"/>
            <a:ext cx="7601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https://github.com/dbos-inc/dbos-demo-apps/tree/main/java/widget-store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3CAE6E5-9541-9228-9AFC-2BCAA46399DF}"/>
              </a:ext>
            </a:extLst>
          </p:cNvPr>
          <p:cNvSpPr/>
          <p:nvPr/>
        </p:nvSpPr>
        <p:spPr>
          <a:xfrm>
            <a:off x="609600" y="1706461"/>
            <a:ext cx="762000" cy="340055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C937C1-BD25-58CB-95D7-FD8179D9B2E9}"/>
              </a:ext>
            </a:extLst>
          </p:cNvPr>
          <p:cNvSpPr txBox="1"/>
          <p:nvPr/>
        </p:nvSpPr>
        <p:spPr>
          <a:xfrm rot="21186467">
            <a:off x="4186547" y="4631253"/>
            <a:ext cx="73800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Lucida Handwriting" panose="03010101010101010101" pitchFamily="66" charset="0"/>
              </a:rPr>
              <a:t>Transaction Steps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048C42-2FB3-BD8B-28AA-3CD9B9D6401F}"/>
              </a:ext>
            </a:extLst>
          </p:cNvPr>
          <p:cNvSpPr txBox="1"/>
          <p:nvPr/>
        </p:nvSpPr>
        <p:spPr>
          <a:xfrm rot="21186467">
            <a:off x="5559189" y="5234828"/>
            <a:ext cx="63089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Lucida Handwriting" panose="03010101010101010101" pitchFamily="66" charset="0"/>
              </a:rPr>
              <a:t>are on the roadmap</a:t>
            </a:r>
          </a:p>
        </p:txBody>
      </p:sp>
    </p:spTree>
    <p:extLst>
      <p:ext uri="{BB962C8B-B14F-4D97-AF65-F5344CB8AC3E}">
        <p14:creationId xmlns:p14="http://schemas.microsoft.com/office/powerpoint/2010/main" val="332944700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DFFFA4-4C2E-370B-CE30-A83BEA9F6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31461E-B60B-6AF8-A3B9-66E65C14D0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2400"/>
            <a:ext cx="10972800" cy="6705600"/>
          </a:xfrm>
        </p:spPr>
        <p:txBody>
          <a:bodyPr anchor="t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effectLst/>
                <a:latin typeface="Consolas" panose="020B0609020204030204" pitchFamily="49" charset="0"/>
              </a:rPr>
              <a:t>@</a:t>
            </a:r>
            <a:r>
              <a:rPr lang="en-US" sz="16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Workflow</a:t>
            </a:r>
            <a:endParaRPr lang="en-US" sz="1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public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String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checkoutWorkflow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String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key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</a:t>
            </a:r>
            <a:r>
              <a:rPr lang="en-US" sz="16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var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runStep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(() </a:t>
            </a: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-&gt; 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createOrder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(), 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createOrder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</a:t>
            </a:r>
            <a:r>
              <a:rPr lang="en-US" sz="16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try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runStep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(() </a:t>
            </a: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-&gt;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subtractInventory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(), 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subtractInventory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} </a:t>
            </a:r>
            <a:r>
              <a:rPr lang="en-US" sz="16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catch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RuntimeException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 err="1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logger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error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"Failed to reserve inventory for order {}"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runStep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(() </a:t>
            </a: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-&gt;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errorOrder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), 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errorOrder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setEvent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PAYMENT_ID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null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setEvent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PAYMENT_ID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key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</a:t>
            </a:r>
            <a:r>
              <a:rPr lang="en-US" sz="1600" dirty="0">
                <a:solidFill>
                  <a:srgbClr val="4EC9B0"/>
                </a:solidFill>
                <a:latin typeface="Consolas" panose="020B0609020204030204" pitchFamily="49" charset="0"/>
              </a:rPr>
              <a:t>var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payment_status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(</a:t>
            </a:r>
            <a:r>
              <a:rPr lang="en-US" sz="16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String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recv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PAYMENT_STATUS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Duration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ofSeconds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60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</a:t>
            </a:r>
            <a:r>
              <a:rPr lang="en-US" sz="16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payment_status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!= </a:t>
            </a: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null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&amp;&amp;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payment_status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equals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"paid"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logger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info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"Payment successful for order {}"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runStep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(() </a:t>
            </a: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-&gt;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markOrderPaid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), 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markOrderPaid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startWorkflow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(() </a:t>
            </a: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-&gt;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dirty="0" err="1">
                <a:solidFill>
                  <a:srgbClr val="9CDCFE"/>
                </a:solidFill>
                <a:latin typeface="Consolas" panose="020B0609020204030204" pitchFamily="49" charset="0"/>
              </a:rPr>
              <a:t>p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roxy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dispatchOrderWorkflow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} </a:t>
            </a:r>
            <a:r>
              <a:rPr lang="en-US" sz="16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else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logger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info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"Payment failed for order {}"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runStep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(() </a:t>
            </a: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-&gt;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errorOrder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), 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errorOrder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runStep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(() </a:t>
            </a: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-&gt;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undoSubtractInventory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(), 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undoSubtractInventory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setEvent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ORDER_ID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String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valueOf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</a:t>
            </a:r>
            <a:r>
              <a:rPr lang="en-US" sz="16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key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2082CC1-3EC1-1CBE-42B8-DDBEC2ACA804}"/>
              </a:ext>
            </a:extLst>
          </p:cNvPr>
          <p:cNvSpPr txBox="1"/>
          <p:nvPr/>
        </p:nvSpPr>
        <p:spPr>
          <a:xfrm>
            <a:off x="4591513" y="6503574"/>
            <a:ext cx="7601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https://github.com/dbos-inc/dbos-demo-apps/tree/main/java/widget-store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F03264E-D312-AA95-21E9-78474817E61A}"/>
              </a:ext>
            </a:extLst>
          </p:cNvPr>
          <p:cNvSpPr/>
          <p:nvPr/>
        </p:nvSpPr>
        <p:spPr>
          <a:xfrm>
            <a:off x="2438400" y="685800"/>
            <a:ext cx="5486400" cy="304800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7E4C697-BA78-7F87-6AE4-752DEF3B006A}"/>
              </a:ext>
            </a:extLst>
          </p:cNvPr>
          <p:cNvSpPr/>
          <p:nvPr/>
        </p:nvSpPr>
        <p:spPr>
          <a:xfrm>
            <a:off x="1066800" y="1143000"/>
            <a:ext cx="6985000" cy="381000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E6A1A74-06CB-5294-66F8-7C9290DF89D9}"/>
              </a:ext>
            </a:extLst>
          </p:cNvPr>
          <p:cNvSpPr/>
          <p:nvPr/>
        </p:nvSpPr>
        <p:spPr>
          <a:xfrm>
            <a:off x="1066800" y="1905000"/>
            <a:ext cx="6172200" cy="304800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9AD75AE-4FF1-544B-F604-E9FC3B9110EC}"/>
              </a:ext>
            </a:extLst>
          </p:cNvPr>
          <p:cNvSpPr/>
          <p:nvPr/>
        </p:nvSpPr>
        <p:spPr>
          <a:xfrm>
            <a:off x="1066800" y="4080828"/>
            <a:ext cx="6858000" cy="304800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130A48D-2318-506C-C4CA-14A9A342F6D4}"/>
              </a:ext>
            </a:extLst>
          </p:cNvPr>
          <p:cNvSpPr/>
          <p:nvPr/>
        </p:nvSpPr>
        <p:spPr>
          <a:xfrm>
            <a:off x="1048466" y="5026899"/>
            <a:ext cx="7866934" cy="611901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656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79EBA-A057-79CA-6B42-7F1ECEDE6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7DD495-03ED-2119-A7F6-764512216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2400"/>
            <a:ext cx="10972800" cy="6705600"/>
          </a:xfrm>
        </p:spPr>
        <p:txBody>
          <a:bodyPr anchor="t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effectLst/>
                <a:latin typeface="Consolas" panose="020B0609020204030204" pitchFamily="49" charset="0"/>
              </a:rPr>
              <a:t>@</a:t>
            </a:r>
            <a:r>
              <a:rPr lang="en-US" sz="16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Workflow</a:t>
            </a:r>
            <a:endParaRPr lang="en-US" sz="1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public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String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checkoutWorkflow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String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key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</a:t>
            </a:r>
            <a:r>
              <a:rPr lang="en-US" sz="16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var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runStep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(() </a:t>
            </a: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-&gt; 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createOrder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(), 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createOrder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</a:t>
            </a:r>
            <a:r>
              <a:rPr lang="en-US" sz="16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try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runStep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(() </a:t>
            </a: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-&gt;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subtractInventory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(), 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subtractInventory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} </a:t>
            </a:r>
            <a:r>
              <a:rPr lang="en-US" sz="16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catch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RuntimeException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 err="1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logger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error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"Failed to reserve inventory for order {}"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runStep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(() </a:t>
            </a: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-&gt;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errorOrder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), 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errorOrder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setEvent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PAYMENT_ID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null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setEvent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PAYMENT_ID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key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</a:t>
            </a:r>
            <a:r>
              <a:rPr lang="en-US" sz="1600" dirty="0">
                <a:solidFill>
                  <a:srgbClr val="4EC9B0"/>
                </a:solidFill>
                <a:latin typeface="Consolas" panose="020B0609020204030204" pitchFamily="49" charset="0"/>
              </a:rPr>
              <a:t>var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payment_status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(</a:t>
            </a:r>
            <a:r>
              <a:rPr lang="en-US" sz="16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String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recv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PAYMENT_STATUS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Duration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ofSeconds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60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</a:t>
            </a:r>
            <a:r>
              <a:rPr lang="en-US" sz="16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payment_status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!= </a:t>
            </a: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null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&amp;&amp;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payment_status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equals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"paid"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logger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info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"Payment successful for order {}"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runStep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(() </a:t>
            </a: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-&gt;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markOrderPaid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), 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markOrderPaid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startWorkflow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(() </a:t>
            </a: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-&gt;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dirty="0" err="1">
                <a:solidFill>
                  <a:srgbClr val="9CDCFE"/>
                </a:solidFill>
                <a:latin typeface="Consolas" panose="020B0609020204030204" pitchFamily="49" charset="0"/>
              </a:rPr>
              <a:t>p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roxy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dispatchOrderWorkflow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} </a:t>
            </a:r>
            <a:r>
              <a:rPr lang="en-US" sz="16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else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logger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info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"Payment failed for order {}"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runStep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(() </a:t>
            </a: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-&gt;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errorOrder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), 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errorOrder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runStep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(() </a:t>
            </a: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-&gt;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undoSubtractInventory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(), 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undoSubtractInventory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setEvent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ORDER_ID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String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valueOf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</a:t>
            </a:r>
            <a:r>
              <a:rPr lang="en-US" sz="16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key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5DECCFF-0E61-A17E-7BDB-F285E1B66BAE}"/>
              </a:ext>
            </a:extLst>
          </p:cNvPr>
          <p:cNvSpPr txBox="1"/>
          <p:nvPr/>
        </p:nvSpPr>
        <p:spPr>
          <a:xfrm>
            <a:off x="4591513" y="6503574"/>
            <a:ext cx="7601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https://github.com/dbos-inc/dbos-demo-apps/tree/main/java/widget-store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9F433AB-6C04-9091-E6C1-7F6ABA8614FB}"/>
              </a:ext>
            </a:extLst>
          </p:cNvPr>
          <p:cNvSpPr/>
          <p:nvPr/>
        </p:nvSpPr>
        <p:spPr>
          <a:xfrm>
            <a:off x="1066800" y="4314124"/>
            <a:ext cx="7162800" cy="369333"/>
          </a:xfrm>
          <a:prstGeom prst="roundRect">
            <a:avLst/>
          </a:prstGeom>
          <a:noFill/>
          <a:ln>
            <a:solidFill>
              <a:srgbClr val="ABE3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08831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225AE-B2A3-E8B6-A895-FE00979CD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1C4A0D-61D3-481A-F217-C88093F47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2400"/>
            <a:ext cx="10972800" cy="6705600"/>
          </a:xfrm>
        </p:spPr>
        <p:txBody>
          <a:bodyPr anchor="t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effectLst/>
                <a:latin typeface="Consolas" panose="020B0609020204030204" pitchFamily="49" charset="0"/>
              </a:rPr>
              <a:t>@</a:t>
            </a:r>
            <a:r>
              <a:rPr lang="en-US" sz="16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Workflow</a:t>
            </a:r>
            <a:endParaRPr lang="en-US" sz="1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public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String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checkoutWorkflow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String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key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</a:t>
            </a:r>
            <a:r>
              <a:rPr lang="en-US" sz="16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var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runStep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(() </a:t>
            </a: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-&gt; 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createOrder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(), 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createOrder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</a:t>
            </a:r>
            <a:r>
              <a:rPr lang="en-US" sz="16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try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runStep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(() </a:t>
            </a: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-&gt;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subtractInventory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(), 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subtractInventory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} </a:t>
            </a:r>
            <a:r>
              <a:rPr lang="en-US" sz="16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catch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RuntimeException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 err="1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logger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error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"Failed to reserve inventory for order {}"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runStep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(() </a:t>
            </a: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-&gt;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errorOrder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), 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errorOrder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setEvent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PAYMENT_ID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null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setEvent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PAYMENT_ID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key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</a:t>
            </a:r>
            <a:r>
              <a:rPr lang="en-US" sz="1600" dirty="0">
                <a:solidFill>
                  <a:srgbClr val="4EC9B0"/>
                </a:solidFill>
                <a:latin typeface="Consolas" panose="020B0609020204030204" pitchFamily="49" charset="0"/>
              </a:rPr>
              <a:t>var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payment_status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(</a:t>
            </a:r>
            <a:r>
              <a:rPr lang="en-US" sz="16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String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recv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PAYMENT_STATUS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Duration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ofSeconds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60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</a:t>
            </a:r>
            <a:r>
              <a:rPr lang="en-US" sz="16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payment_status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!= </a:t>
            </a: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null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&amp;&amp;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payment_status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equals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"paid"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logger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info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"Payment successful for order {}"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runStep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(() </a:t>
            </a: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-&gt;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markOrderPaid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), 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markOrderPaid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startWorkflow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(() </a:t>
            </a: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-&gt;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dirty="0" err="1">
                <a:solidFill>
                  <a:srgbClr val="9CDCFE"/>
                </a:solidFill>
                <a:latin typeface="Consolas" panose="020B0609020204030204" pitchFamily="49" charset="0"/>
              </a:rPr>
              <a:t>p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roxy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dispatchOrderWorkflow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} </a:t>
            </a:r>
            <a:r>
              <a:rPr lang="en-US" sz="16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else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logger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info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"Payment failed for order {}"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runStep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(() </a:t>
            </a: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-&gt;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errorOrder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), 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errorOrder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runStep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(() </a:t>
            </a: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-&gt;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undoSubtractInventory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(), 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undoSubtractInventory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setEvent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ORDER_ID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String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valueOf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</a:t>
            </a:r>
            <a:r>
              <a:rPr lang="en-US" sz="16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key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B7C072-8626-CC8C-D618-CC5A5B917D73}"/>
              </a:ext>
            </a:extLst>
          </p:cNvPr>
          <p:cNvSpPr txBox="1"/>
          <p:nvPr/>
        </p:nvSpPr>
        <p:spPr>
          <a:xfrm>
            <a:off x="4591513" y="6503574"/>
            <a:ext cx="7601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https://github.com/dbos-inc/dbos-demo-apps/tree/main/java/widget-store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AE740A9-E6B1-7091-D6E1-BA408AF1BCD5}"/>
              </a:ext>
            </a:extLst>
          </p:cNvPr>
          <p:cNvSpPr/>
          <p:nvPr/>
        </p:nvSpPr>
        <p:spPr>
          <a:xfrm>
            <a:off x="838200" y="3606800"/>
            <a:ext cx="7162800" cy="990600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E9CC107-2371-5578-1A24-87BB8BEA8224}"/>
              </a:ext>
            </a:extLst>
          </p:cNvPr>
          <p:cNvSpPr/>
          <p:nvPr/>
        </p:nvSpPr>
        <p:spPr>
          <a:xfrm>
            <a:off x="838200" y="4648200"/>
            <a:ext cx="8077200" cy="1143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275108-8AF6-77E9-7E8B-D2D4A1A9F205}"/>
              </a:ext>
            </a:extLst>
          </p:cNvPr>
          <p:cNvSpPr txBox="1"/>
          <p:nvPr/>
        </p:nvSpPr>
        <p:spPr>
          <a:xfrm rot="21186467">
            <a:off x="6951707" y="2046358"/>
            <a:ext cx="5216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Lucida Handwriting" panose="03010101010101010101" pitchFamily="66" charset="0"/>
              </a:rPr>
              <a:t>No saga needed</a:t>
            </a:r>
          </a:p>
        </p:txBody>
      </p:sp>
    </p:spTree>
    <p:extLst>
      <p:ext uri="{BB962C8B-B14F-4D97-AF65-F5344CB8AC3E}">
        <p14:creationId xmlns:p14="http://schemas.microsoft.com/office/powerpoint/2010/main" val="24965735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D7086-397B-243C-8133-1A7EBB40E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ABE338"/>
                </a:solidFill>
              </a:rPr>
              <a:t>Durable Execution Library Advantages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AF6042-236C-7B96-4F10-8A26503203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Easy to integrate into existing applications without large rewrite</a:t>
            </a:r>
          </a:p>
          <a:p>
            <a:r>
              <a:rPr lang="en-US" dirty="0"/>
              <a:t>Runs in-process</a:t>
            </a:r>
          </a:p>
          <a:p>
            <a:r>
              <a:rPr lang="en-US" dirty="0"/>
              <a:t>Separate app servers/workflow executors not required</a:t>
            </a:r>
          </a:p>
          <a:p>
            <a:r>
              <a:rPr lang="en-US" dirty="0"/>
              <a:t>Minimal Performance Overhead</a:t>
            </a:r>
          </a:p>
          <a:p>
            <a:pPr lvl="1"/>
            <a:r>
              <a:rPr lang="en-US" dirty="0"/>
              <a:t>2 database writes per workflow</a:t>
            </a:r>
          </a:p>
          <a:p>
            <a:pPr lvl="1"/>
            <a:r>
              <a:rPr lang="en-US" dirty="0"/>
              <a:t>1 database write per step</a:t>
            </a:r>
          </a:p>
          <a:p>
            <a:r>
              <a:rPr lang="en-US" dirty="0"/>
              <a:t>Mature architecture </a:t>
            </a:r>
          </a:p>
          <a:p>
            <a:pPr lvl="1"/>
            <a:r>
              <a:rPr lang="en-US" dirty="0"/>
              <a:t>Stateless app server(s) + stateful database</a:t>
            </a:r>
          </a:p>
        </p:txBody>
      </p:sp>
    </p:spTree>
    <p:extLst>
      <p:ext uri="{BB962C8B-B14F-4D97-AF65-F5344CB8AC3E}">
        <p14:creationId xmlns:p14="http://schemas.microsoft.com/office/powerpoint/2010/main" val="1170570896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7" name="Google Shape;707;p41" descr="unknown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63556" y="910779"/>
            <a:ext cx="9864889" cy="503644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6148DD0-1B49-E968-9D95-482B1A53AD86}"/>
              </a:ext>
            </a:extLst>
          </p:cNvPr>
          <p:cNvSpPr txBox="1"/>
          <p:nvPr/>
        </p:nvSpPr>
        <p:spPr>
          <a:xfrm>
            <a:off x="2743200" y="6629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32BA0C-B851-685A-A5FE-12F0A01A8109}"/>
              </a:ext>
            </a:extLst>
          </p:cNvPr>
          <p:cNvSpPr txBox="1"/>
          <p:nvPr/>
        </p:nvSpPr>
        <p:spPr>
          <a:xfrm>
            <a:off x="-76200" y="6493748"/>
            <a:ext cx="6350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https://www.dbos.dev/blog/dbos-vs-aws-step-functions-benchmark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33EB3D-46AA-DC41-FAA4-DE8EE790E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3247B-3B18-B19C-99ED-5B5D39982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ABE338"/>
                </a:solidFill>
              </a:rPr>
              <a:t>Additional DBOS Features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899FC8-4A33-954D-101C-6AA1615A51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Workflow Communication</a:t>
            </a:r>
          </a:p>
          <a:p>
            <a:pPr marL="0" indent="0">
              <a:buNone/>
            </a:pPr>
            <a:r>
              <a:rPr lang="en-US" sz="3600" dirty="0"/>
              <a:t>Integrated Queues</a:t>
            </a:r>
          </a:p>
          <a:p>
            <a:pPr marL="0" indent="0">
              <a:buNone/>
            </a:pPr>
            <a:r>
              <a:rPr lang="en-US" sz="3600" dirty="0"/>
              <a:t>Scheduled Workflows (aka Durable </a:t>
            </a:r>
            <a:r>
              <a:rPr lang="en-US" sz="3600" dirty="0" err="1"/>
              <a:t>cron</a:t>
            </a:r>
            <a:r>
              <a:rPr lang="en-US" sz="3600" dirty="0"/>
              <a:t>)</a:t>
            </a:r>
          </a:p>
          <a:p>
            <a:pPr marL="0" indent="0">
              <a:buNone/>
            </a:pPr>
            <a:r>
              <a:rPr lang="en-US" sz="3600" dirty="0"/>
              <a:t>Workflow Management</a:t>
            </a:r>
          </a:p>
          <a:p>
            <a:pPr marL="0" indent="0">
              <a:buNone/>
            </a:pPr>
            <a:r>
              <a:rPr lang="en-US" sz="3600" dirty="0"/>
              <a:t>Cloud Console</a:t>
            </a:r>
          </a:p>
        </p:txBody>
      </p:sp>
    </p:spTree>
    <p:extLst>
      <p:ext uri="{BB962C8B-B14F-4D97-AF65-F5344CB8AC3E}">
        <p14:creationId xmlns:p14="http://schemas.microsoft.com/office/powerpoint/2010/main" val="2322998100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A1EAFD-777E-5FB3-2CC2-F5EE0738E5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424BB9-989B-57D3-CD3F-232C0175F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2400"/>
            <a:ext cx="10972800" cy="6705600"/>
          </a:xfrm>
        </p:spPr>
        <p:txBody>
          <a:bodyPr anchor="t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effectLst/>
                <a:latin typeface="Consolas" panose="020B0609020204030204" pitchFamily="49" charset="0"/>
              </a:rPr>
              <a:t>@</a:t>
            </a:r>
            <a:r>
              <a:rPr lang="en-US" sz="16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Workflow</a:t>
            </a:r>
            <a:endParaRPr lang="en-US" sz="1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public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String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checkoutWorkflow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String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key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</a:t>
            </a:r>
            <a:r>
              <a:rPr lang="en-US" sz="16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var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runStep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(() </a:t>
            </a: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-&gt; 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createOrder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(), 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createOrder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</a:t>
            </a:r>
            <a:r>
              <a:rPr lang="en-US" sz="16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try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runStep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(() </a:t>
            </a: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-&gt;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subtractInventory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(), 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subtractInventory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} </a:t>
            </a:r>
            <a:r>
              <a:rPr lang="en-US" sz="16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catch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RuntimeException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 err="1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logger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error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"Failed to reserve inventory for order {}"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runStep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(() </a:t>
            </a: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-&gt;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errorOrder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), 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errorOrder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setEvent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PAYMENT_ID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null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setEvent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PAYMENT_ID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key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</a:t>
            </a:r>
            <a:r>
              <a:rPr lang="en-US" sz="1600" dirty="0">
                <a:solidFill>
                  <a:srgbClr val="4EC9B0"/>
                </a:solidFill>
                <a:latin typeface="Consolas" panose="020B0609020204030204" pitchFamily="49" charset="0"/>
              </a:rPr>
              <a:t>var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payment_status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(</a:t>
            </a:r>
            <a:r>
              <a:rPr lang="en-US" sz="16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String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recv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PAYMENT_STATUS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Duration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ofSeconds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60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</a:t>
            </a:r>
            <a:r>
              <a:rPr lang="en-US" sz="16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payment_status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!= </a:t>
            </a: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null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&amp;&amp;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payment_status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equals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"paid"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logger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info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"Payment successful for order {}"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runStep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(() </a:t>
            </a: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-&gt;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markOrderPaid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), 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markOrderPaid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startWorkflow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(() </a:t>
            </a: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-&gt;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dirty="0" err="1">
                <a:solidFill>
                  <a:srgbClr val="9CDCFE"/>
                </a:solidFill>
                <a:latin typeface="Consolas" panose="020B0609020204030204" pitchFamily="49" charset="0"/>
              </a:rPr>
              <a:t>p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roxy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dispatchOrderWorkflow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} </a:t>
            </a:r>
            <a:r>
              <a:rPr lang="en-US" sz="16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else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logger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info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"Payment failed for order {}"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runStep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(() </a:t>
            </a: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-&gt;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errorOrder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), 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errorOrder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runStep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(() </a:t>
            </a: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-&gt;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undoSubtractInventory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(), 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undoSubtractInventory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setEvent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ORDER_ID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String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valueOf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</a:t>
            </a:r>
            <a:r>
              <a:rPr lang="en-US" sz="16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key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2051F8-A78B-1953-C323-FE8C1A504FF1}"/>
              </a:ext>
            </a:extLst>
          </p:cNvPr>
          <p:cNvSpPr txBox="1"/>
          <p:nvPr/>
        </p:nvSpPr>
        <p:spPr>
          <a:xfrm>
            <a:off x="4591513" y="6503574"/>
            <a:ext cx="7601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https://github.com/dbos-inc/dbos-demo-apps/tree/main/java/widget-store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A2B530A-7316-B32B-DD16-2C8025EC6292}"/>
              </a:ext>
            </a:extLst>
          </p:cNvPr>
          <p:cNvSpPr/>
          <p:nvPr/>
        </p:nvSpPr>
        <p:spPr>
          <a:xfrm>
            <a:off x="4210766" y="3131066"/>
            <a:ext cx="5638800" cy="242742"/>
          </a:xfrm>
          <a:prstGeom prst="roundRect">
            <a:avLst/>
          </a:prstGeom>
          <a:noFill/>
          <a:ln>
            <a:solidFill>
              <a:srgbClr val="ABE3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B430DE7-32D9-E795-0288-0FD5DC419B90}"/>
              </a:ext>
            </a:extLst>
          </p:cNvPr>
          <p:cNvSpPr/>
          <p:nvPr/>
        </p:nvSpPr>
        <p:spPr>
          <a:xfrm>
            <a:off x="838200" y="2892015"/>
            <a:ext cx="3581400" cy="242742"/>
          </a:xfrm>
          <a:prstGeom prst="roundRect">
            <a:avLst/>
          </a:prstGeom>
          <a:noFill/>
          <a:ln>
            <a:solidFill>
              <a:srgbClr val="ABE3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C308DDF-22D5-4438-F965-8AC46BDB3C22}"/>
              </a:ext>
            </a:extLst>
          </p:cNvPr>
          <p:cNvSpPr/>
          <p:nvPr/>
        </p:nvSpPr>
        <p:spPr>
          <a:xfrm>
            <a:off x="1102322" y="2170354"/>
            <a:ext cx="3581400" cy="242742"/>
          </a:xfrm>
          <a:prstGeom prst="roundRect">
            <a:avLst/>
          </a:prstGeom>
          <a:noFill/>
          <a:ln>
            <a:solidFill>
              <a:srgbClr val="ABE3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C22DE60-CD43-4F1B-0F32-6788B21CEC69}"/>
              </a:ext>
            </a:extLst>
          </p:cNvPr>
          <p:cNvSpPr/>
          <p:nvPr/>
        </p:nvSpPr>
        <p:spPr>
          <a:xfrm>
            <a:off x="838200" y="6071606"/>
            <a:ext cx="5562600" cy="242742"/>
          </a:xfrm>
          <a:prstGeom prst="roundRect">
            <a:avLst/>
          </a:prstGeom>
          <a:noFill/>
          <a:ln>
            <a:solidFill>
              <a:srgbClr val="ABE3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B736488-BF2A-0E24-2494-0E917F453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  <a:solidFill>
            <a:srgbClr val="000000">
              <a:alpha val="50196"/>
            </a:srgbClr>
          </a:solidFill>
        </p:spPr>
        <p:txBody>
          <a:bodyPr/>
          <a:lstStyle/>
          <a:p>
            <a:pPr algn="ctr"/>
            <a:r>
              <a:rPr lang="en-US" b="1" dirty="0">
                <a:solidFill>
                  <a:srgbClr val="ABE338"/>
                </a:solidFill>
              </a:rPr>
              <a:t>Workflow Communication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9BD17DF-F272-34EF-2BCC-B5455BEA3EA9}"/>
              </a:ext>
            </a:extLst>
          </p:cNvPr>
          <p:cNvSpPr/>
          <p:nvPr/>
        </p:nvSpPr>
        <p:spPr>
          <a:xfrm>
            <a:off x="533400" y="152400"/>
            <a:ext cx="1295400" cy="212725"/>
          </a:xfrm>
          <a:prstGeom prst="rect">
            <a:avLst/>
          </a:prstGeom>
          <a:solidFill>
            <a:srgbClr val="00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35715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>
            <a:extLst>
              <a:ext uri="{FF2B5EF4-FFF2-40B4-BE49-F238E27FC236}">
                <a16:creationId xmlns:a16="http://schemas.microsoft.com/office/drawing/2014/main" id="{B1169AE0-46B5-160A-8001-7DB562AEEB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1865843"/>
      </p:ext>
    </p:extLst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5DBC1-8A74-3C62-E8F4-D8EDB8872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5A1F93-676A-1651-3F5F-49A9FBB119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90688"/>
            <a:ext cx="11506200" cy="5167312"/>
          </a:xfrm>
        </p:spPr>
        <p:txBody>
          <a:bodyPr anchor="t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@</a:t>
            </a:r>
            <a:r>
              <a:rPr lang="en-US" sz="16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PostMapping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"/checkout/{key}"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public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ResponseEntity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6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String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&gt; </a:t>
            </a:r>
            <a:r>
              <a:rPr lang="en-US" sz="160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checkout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(@</a:t>
            </a:r>
            <a:r>
              <a:rPr lang="en-US" sz="16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PathVariable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String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key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var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options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US" sz="16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new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StartWorkflowOptions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key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startWorkflow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(() </a:t>
            </a: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-&gt;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widgetStoreService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checkoutWorkflow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key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), </a:t>
            </a: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options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String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paymentID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(</a:t>
            </a:r>
            <a:r>
              <a:rPr lang="en-US" sz="16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String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getEvent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key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b="0" dirty="0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PAYMENT_ID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Duration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ofSeconds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60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paymentID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== </a:t>
            </a: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null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en-US" sz="16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ResponseEntity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internalServerError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().</a:t>
            </a:r>
            <a:r>
              <a:rPr lang="en-US" sz="160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body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"Item not available"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ResponseEntity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ok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paymentID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@</a:t>
            </a:r>
            <a:r>
              <a:rPr lang="en-US" sz="16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PostMapping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"/payment_webhook/{key}/{status}"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public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ResponseEntity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6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String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&gt; </a:t>
            </a:r>
            <a:r>
              <a:rPr lang="en-US" sz="160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payment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(@</a:t>
            </a:r>
            <a:r>
              <a:rPr lang="en-US" sz="16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PathVariable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String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key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@</a:t>
            </a:r>
            <a:r>
              <a:rPr lang="en-US" sz="16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PathVariable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String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status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send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key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status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b="0" dirty="0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PAYMENT_STATUS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String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(</a:t>
            </a:r>
            <a:r>
              <a:rPr lang="en-US" sz="16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String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getEvent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key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b="0" dirty="0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ORDER_ID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Duration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ofSeconds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60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ResponseEntity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ok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CF011F-68C6-4628-C0D2-8514793763C6}"/>
              </a:ext>
            </a:extLst>
          </p:cNvPr>
          <p:cNvSpPr txBox="1"/>
          <p:nvPr/>
        </p:nvSpPr>
        <p:spPr>
          <a:xfrm>
            <a:off x="4591513" y="6503574"/>
            <a:ext cx="7601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https://github.com/dbos-inc/dbos-demo-apps/tree/main/java/widget-store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B1A0A36-F586-FB69-9A8D-876B20E44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  <a:solidFill>
            <a:srgbClr val="000000">
              <a:alpha val="50196"/>
            </a:srgbClr>
          </a:solidFill>
        </p:spPr>
        <p:txBody>
          <a:bodyPr/>
          <a:lstStyle/>
          <a:p>
            <a:pPr algn="ctr"/>
            <a:r>
              <a:rPr lang="en-US" b="1" dirty="0">
                <a:solidFill>
                  <a:srgbClr val="ABE338"/>
                </a:solidFill>
              </a:rPr>
              <a:t>Workflow Communication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BED0546-FE4E-2CB2-1D91-47970AF2281E}"/>
              </a:ext>
            </a:extLst>
          </p:cNvPr>
          <p:cNvSpPr/>
          <p:nvPr/>
        </p:nvSpPr>
        <p:spPr>
          <a:xfrm>
            <a:off x="3276600" y="2646919"/>
            <a:ext cx="7162800" cy="369332"/>
          </a:xfrm>
          <a:prstGeom prst="roundRect">
            <a:avLst/>
          </a:prstGeom>
          <a:noFill/>
          <a:ln>
            <a:solidFill>
              <a:srgbClr val="ABE3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5774FA1-B4F1-537B-92CA-40465BC79509}"/>
              </a:ext>
            </a:extLst>
          </p:cNvPr>
          <p:cNvSpPr/>
          <p:nvPr/>
        </p:nvSpPr>
        <p:spPr>
          <a:xfrm>
            <a:off x="1010112" y="4876800"/>
            <a:ext cx="9048287" cy="533400"/>
          </a:xfrm>
          <a:prstGeom prst="roundRect">
            <a:avLst/>
          </a:prstGeom>
          <a:noFill/>
          <a:ln>
            <a:solidFill>
              <a:srgbClr val="ABE3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51152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6961FC-35DD-B1EB-8706-40A369420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5D3CCE-2EDA-1318-1C44-A766195898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90688"/>
            <a:ext cx="11506200" cy="5167312"/>
          </a:xfrm>
        </p:spPr>
        <p:txBody>
          <a:bodyPr anchor="t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var</a:t>
            </a: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8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queue</a:t>
            </a: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US" sz="18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new</a:t>
            </a: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80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Queue</a:t>
            </a: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8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"my-queue"</a:t>
            </a: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.</a:t>
            </a:r>
            <a:r>
              <a:rPr lang="en-US" sz="18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withConcurrency</a:t>
            </a: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10</a:t>
            </a: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.</a:t>
            </a:r>
            <a:r>
              <a:rPr lang="en-US" sz="18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withWorkerConcurrency</a:t>
            </a: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10</a:t>
            </a: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    .</a:t>
            </a:r>
            <a:r>
              <a:rPr lang="en-US" sz="1800" dirty="0" err="1">
                <a:solidFill>
                  <a:srgbClr val="DCDCAA"/>
                </a:solidFill>
                <a:latin typeface="Consolas" panose="020B0609020204030204" pitchFamily="49" charset="0"/>
              </a:rPr>
              <a:t>withRateLimit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(</a:t>
            </a:r>
            <a:r>
              <a:rPr lang="en-US" sz="1800" dirty="0">
                <a:solidFill>
                  <a:srgbClr val="B5CEA8"/>
                </a:solidFill>
                <a:latin typeface="Consolas" panose="020B0609020204030204" pitchFamily="49" charset="0"/>
              </a:rPr>
              <a:t>5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, </a:t>
            </a:r>
            <a:r>
              <a:rPr lang="en-US" sz="1800" dirty="0" err="1">
                <a:solidFill>
                  <a:srgbClr val="4EC9B0"/>
                </a:solidFill>
                <a:latin typeface="Consolas" panose="020B0609020204030204" pitchFamily="49" charset="0"/>
              </a:rPr>
              <a:t>Duration</a:t>
            </a:r>
            <a:r>
              <a:rPr lang="en-US" sz="1800" dirty="0" err="1">
                <a:solidFill>
                  <a:srgbClr val="D4D4D4"/>
                </a:solidFill>
                <a:latin typeface="Consolas" panose="020B0609020204030204" pitchFamily="49" charset="0"/>
              </a:rPr>
              <a:t>.</a:t>
            </a:r>
            <a:r>
              <a:rPr lang="en-US" sz="1800" dirty="0" err="1">
                <a:solidFill>
                  <a:srgbClr val="DCDCAA"/>
                </a:solidFill>
                <a:latin typeface="Consolas" panose="020B0609020204030204" pitchFamily="49" charset="0"/>
              </a:rPr>
              <a:t>ofSeconds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(</a:t>
            </a:r>
            <a:r>
              <a:rPr lang="en-US" sz="1800" dirty="0">
                <a:solidFill>
                  <a:srgbClr val="B5CEA8"/>
                </a:solidFill>
                <a:latin typeface="Consolas" panose="020B0609020204030204" pitchFamily="49" charset="0"/>
              </a:rPr>
              <a:t>1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))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.</a:t>
            </a:r>
            <a:r>
              <a:rPr lang="en-US" sz="18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withPriorityEnabled</a:t>
            </a: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8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true</a:t>
            </a: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.</a:t>
            </a:r>
            <a:r>
              <a:rPr lang="en-US" sz="18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withPriorityEnabled</a:t>
            </a: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8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true</a:t>
            </a: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.</a:t>
            </a:r>
            <a:r>
              <a:rPr lang="en-US" sz="18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withPartitionedEnabled</a:t>
            </a: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8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true</a:t>
            </a: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8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8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registerQueue</a:t>
            </a: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8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queue</a:t>
            </a: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var</a:t>
            </a: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8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options</a:t>
            </a: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US" sz="18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new</a:t>
            </a: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8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StartWorkflowOptions</a:t>
            </a: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8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queue</a:t>
            </a: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.</a:t>
            </a:r>
            <a:r>
              <a:rPr lang="en-US" sz="18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withPriority</a:t>
            </a: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.</a:t>
            </a:r>
            <a:r>
              <a:rPr lang="en-US" sz="18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withDeduplicationId</a:t>
            </a: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8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"dedupe-id"</a:t>
            </a: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  </a:t>
            </a:r>
            <a:r>
              <a:rPr lang="en-US" sz="1800" dirty="0">
                <a:solidFill>
                  <a:srgbClr val="6A9955"/>
                </a:solidFill>
                <a:latin typeface="Consolas" panose="020B0609020204030204" pitchFamily="49" charset="0"/>
              </a:rPr>
              <a:t>// Note: can’t use dedupe ID</a:t>
            </a:r>
            <a:endParaRPr lang="en-US" sz="18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.</a:t>
            </a:r>
            <a:r>
              <a:rPr lang="en-US" sz="18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withQueuePartitionKey</a:t>
            </a: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8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"some-key"</a:t>
            </a: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 </a:t>
            </a:r>
            <a:r>
              <a:rPr lang="en-US" sz="1800" dirty="0">
                <a:solidFill>
                  <a:srgbClr val="6A9955"/>
                </a:solidFill>
                <a:latin typeface="Consolas" panose="020B0609020204030204" pitchFamily="49" charset="0"/>
              </a:rPr>
              <a:t>// and partition key together</a:t>
            </a:r>
            <a:endParaRPr lang="en-US" sz="18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var</a:t>
            </a: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8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handle</a:t>
            </a: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US" sz="18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DBOS</a:t>
            </a:r>
            <a:r>
              <a:rPr lang="en-US" sz="18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8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startWorkflow</a:t>
            </a: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(() </a:t>
            </a:r>
            <a:r>
              <a:rPr lang="en-US" sz="18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-&gt;</a:t>
            </a: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8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proxy</a:t>
            </a:r>
            <a:r>
              <a:rPr lang="en-US" sz="18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8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workflow</a:t>
            </a: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(), </a:t>
            </a:r>
            <a:r>
              <a:rPr lang="en-US" sz="18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options</a:t>
            </a: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6F44090-BDE8-8273-C189-95AFB623D05A}"/>
              </a:ext>
            </a:extLst>
          </p:cNvPr>
          <p:cNvSpPr txBox="1"/>
          <p:nvPr/>
        </p:nvSpPr>
        <p:spPr>
          <a:xfrm>
            <a:off x="4591513" y="6503574"/>
            <a:ext cx="7601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https://github.com/dbos-inc/dbos-demo-apps/tree/main/java/widget-store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AA37414-D858-B4E6-0584-DDC1CF01D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  <a:solidFill>
            <a:srgbClr val="000000">
              <a:alpha val="50196"/>
            </a:srgbClr>
          </a:solidFill>
        </p:spPr>
        <p:txBody>
          <a:bodyPr/>
          <a:lstStyle/>
          <a:p>
            <a:pPr algn="ctr"/>
            <a:r>
              <a:rPr lang="en-US" b="1" dirty="0">
                <a:solidFill>
                  <a:srgbClr val="ABE338"/>
                </a:solidFill>
              </a:rPr>
              <a:t>Integrated Queues</a:t>
            </a:r>
          </a:p>
        </p:txBody>
      </p:sp>
    </p:spTree>
    <p:extLst>
      <p:ext uri="{BB962C8B-B14F-4D97-AF65-F5344CB8AC3E}">
        <p14:creationId xmlns:p14="http://schemas.microsoft.com/office/powerpoint/2010/main" val="2635000898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5">
          <a:extLst>
            <a:ext uri="{FF2B5EF4-FFF2-40B4-BE49-F238E27FC236}">
              <a16:creationId xmlns:a16="http://schemas.microsoft.com/office/drawing/2014/main" id="{88956FAF-C0A4-FF41-80F4-E84D44C43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30">
            <a:extLst>
              <a:ext uri="{FF2B5EF4-FFF2-40B4-BE49-F238E27FC236}">
                <a16:creationId xmlns:a16="http://schemas.microsoft.com/office/drawing/2014/main" id="{B15DE486-1EF0-B963-8D9D-D72403737E6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35713" tIns="35713" rIns="35713" bIns="35713" anchor="ctr" anchorCtr="0">
            <a:normAutofit/>
          </a:bodyPr>
          <a:lstStyle/>
          <a:p>
            <a:pPr algn="ctr">
              <a:buSzPts val="10864"/>
            </a:pPr>
            <a:r>
              <a:rPr lang="en-US" b="1" dirty="0">
                <a:solidFill>
                  <a:srgbClr val="ABE338"/>
                </a:solidFill>
              </a:rPr>
              <a:t>Queue Tables</a:t>
            </a:r>
            <a:endParaRPr b="1" dirty="0">
              <a:solidFill>
                <a:srgbClr val="ABE338"/>
              </a:solidFill>
            </a:endParaRPr>
          </a:p>
        </p:txBody>
      </p:sp>
      <p:graphicFrame>
        <p:nvGraphicFramePr>
          <p:cNvPr id="617" name="Google Shape;617;p30">
            <a:extLst>
              <a:ext uri="{FF2B5EF4-FFF2-40B4-BE49-F238E27FC236}">
                <a16:creationId xmlns:a16="http://schemas.microsoft.com/office/drawing/2014/main" id="{C38A42C5-630C-526F-DF93-5D7425FD1B65}"/>
              </a:ext>
            </a:extLst>
          </p:cNvPr>
          <p:cNvGraphicFramePr/>
          <p:nvPr/>
        </p:nvGraphicFramePr>
        <p:xfrm>
          <a:off x="1378591" y="2151597"/>
          <a:ext cx="9434826" cy="153847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572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29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1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514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72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93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128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</a:pPr>
                      <a:r>
                        <a:rPr lang="en-US" sz="1800" u="none" strike="noStrike" cap="non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workflow_id</a:t>
                      </a:r>
                      <a:endParaRPr sz="400"/>
                    </a:p>
                  </a:txBody>
                  <a:tcPr marL="45713" marR="45713" marT="45713" marB="45713">
                    <a:lnL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AB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</a:pPr>
                      <a:r>
                        <a:rPr lang="en-US" sz="1800" u="none" strike="noStrike" cap="non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workflow_name</a:t>
                      </a:r>
                      <a:endParaRPr sz="400"/>
                    </a:p>
                  </a:txBody>
                  <a:tcPr marL="45713" marR="45713" marT="45713" marB="45713">
                    <a:lnL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AB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</a:pPr>
                      <a:r>
                        <a:rPr lang="en-US" sz="1800" u="none" strike="noStrike" cap="non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status</a:t>
                      </a:r>
                      <a:endParaRPr sz="400"/>
                    </a:p>
                  </a:txBody>
                  <a:tcPr marL="45713" marR="45713" marT="45713" marB="45713">
                    <a:lnL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AB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</a:pPr>
                      <a:r>
                        <a:rPr lang="en-US" sz="1800" u="none" strike="noStrike" cap="non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input</a:t>
                      </a:r>
                      <a:endParaRPr sz="400"/>
                    </a:p>
                  </a:txBody>
                  <a:tcPr marL="45713" marR="45713" marT="45713" marB="45713">
                    <a:lnL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AB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</a:pPr>
                      <a:r>
                        <a:rPr lang="en-US" sz="1800" u="none" strike="noStrike" cap="non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output</a:t>
                      </a:r>
                      <a:endParaRPr sz="400"/>
                    </a:p>
                  </a:txBody>
                  <a:tcPr marL="45713" marR="45713" marT="45713" marB="45713">
                    <a:lnL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AB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</a:pPr>
                      <a:r>
                        <a:rPr lang="en-US" sz="1800" u="none" strike="noStrike" cap="non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error</a:t>
                      </a:r>
                      <a:endParaRPr sz="400"/>
                    </a:p>
                  </a:txBody>
                  <a:tcPr marL="45713" marR="45713" marT="45713" marB="45713">
                    <a:lnL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AB5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28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</a:pPr>
                      <a:r>
                        <a:rPr lang="en-US" sz="1800" u="none" strike="noStrike" cap="none" dirty="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75d123-32b</a:t>
                      </a:r>
                      <a:endParaRPr sz="400" dirty="0"/>
                    </a:p>
                  </a:txBody>
                  <a:tcPr marL="45713" marR="45713" marT="45713" marB="45713">
                    <a:lnL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6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</a:pPr>
                      <a:r>
                        <a:rPr lang="en-US" sz="1800" u="none" strike="noStrike" cap="none" dirty="0" err="1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exampleWorkflow</a:t>
                      </a:r>
                      <a:endParaRPr sz="400" dirty="0"/>
                    </a:p>
                  </a:txBody>
                  <a:tcPr marL="45713" marR="45713" marT="45713" marB="45713">
                    <a:lnL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6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</a:pPr>
                      <a:r>
                        <a:rPr lang="en-US" sz="1800" u="none" strike="noStrike" cap="none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SUCCESS</a:t>
                      </a:r>
                      <a:endParaRPr sz="400"/>
                    </a:p>
                  </a:txBody>
                  <a:tcPr marL="45713" marR="45713" marT="45713" marB="45713">
                    <a:lnL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6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</a:pPr>
                      <a:r>
                        <a:rPr lang="en-US" sz="1800" u="none" strike="noStrike" cap="none" dirty="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{"items": …}</a:t>
                      </a:r>
                      <a:endParaRPr sz="400" dirty="0"/>
                    </a:p>
                  </a:txBody>
                  <a:tcPr marL="45713" marR="45713" marT="45713" marB="45713">
                    <a:lnL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6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</a:pPr>
                      <a:r>
                        <a:rPr lang="en-US" sz="1800" u="none" strike="noStrike" cap="none" dirty="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"Fulfilled"</a:t>
                      </a:r>
                      <a:endParaRPr sz="400" dirty="0"/>
                    </a:p>
                  </a:txBody>
                  <a:tcPr marL="45713" marR="45713" marT="45713" marB="45713">
                    <a:lnL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6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lang="en-US" sz="180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&lt;null&gt;</a:t>
                      </a:r>
                      <a:endParaRPr sz="180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13" marR="45713" marT="45713" marB="45713">
                    <a:lnL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6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28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</a:pPr>
                      <a:r>
                        <a:rPr lang="en-US" sz="1800" u="none" strike="noStrike" kern="1200" cap="none" dirty="0">
                          <a:solidFill>
                            <a:schemeClr val="tx1"/>
                          </a:solidFill>
                          <a:latin typeface="Gill Sans"/>
                        </a:rPr>
                        <a:t>6ede036e-46</a:t>
                      </a:r>
                      <a:endParaRPr sz="1800" u="none" strike="noStrike" kern="1200" cap="none" dirty="0">
                        <a:solidFill>
                          <a:schemeClr val="tx1"/>
                        </a:solidFill>
                        <a:latin typeface="Gill Sans"/>
                      </a:endParaRPr>
                    </a:p>
                  </a:txBody>
                  <a:tcPr marL="45713" marR="45713" marT="45713" marB="45713">
                    <a:lnL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6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  <a:tabLst/>
                        <a:defRPr/>
                      </a:pPr>
                      <a:r>
                        <a:rPr lang="en-US" sz="1800" u="none" strike="noStrike" cap="none" dirty="0" err="1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exampleWorkflow</a:t>
                      </a:r>
                      <a:endParaRPr lang="en-US" sz="400" dirty="0"/>
                    </a:p>
                  </a:txBody>
                  <a:tcPr marL="45713" marR="45713" marT="45713" marB="45713">
                    <a:lnL w="2540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6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</a:pPr>
                      <a:r>
                        <a:rPr lang="en-US" sz="1800" dirty="0"/>
                        <a:t>PENDING</a:t>
                      </a:r>
                      <a:endParaRPr sz="1800" dirty="0"/>
                    </a:p>
                  </a:txBody>
                  <a:tcPr marL="45713" marR="45713" marT="45713" marB="45713">
                    <a:lnL w="2540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6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  <a:tabLst/>
                        <a:defRPr/>
                      </a:pPr>
                      <a:r>
                        <a:rPr lang="en-US" sz="1800" u="none" strike="noStrike" cap="none" dirty="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{"items": …}</a:t>
                      </a:r>
                      <a:endParaRPr lang="en-US" sz="400" dirty="0"/>
                    </a:p>
                  </a:txBody>
                  <a:tcPr marL="45713" marR="45713" marT="45713" marB="45713">
                    <a:lnL w="2540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6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Gill Sans"/>
                        <a:buNone/>
                      </a:pPr>
                      <a:r>
                        <a:rPr lang="en-US" sz="1800" dirty="0"/>
                        <a:t>&lt;null&gt;</a:t>
                      </a:r>
                      <a:endParaRPr sz="1800" dirty="0"/>
                    </a:p>
                  </a:txBody>
                  <a:tcPr marL="45713" marR="45713" marT="45713" marB="45713">
                    <a:lnL w="2540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6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lang="en-US" sz="1800" dirty="0"/>
                        <a:t>&lt;null&gt;</a:t>
                      </a:r>
                      <a:endParaRPr sz="180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13" marR="45713" marT="45713" marB="45713">
                    <a:lnL w="2540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6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7422567"/>
                  </a:ext>
                </a:extLst>
              </a:tr>
            </a:tbl>
          </a:graphicData>
        </a:graphic>
      </p:graphicFrame>
      <p:sp>
        <p:nvSpPr>
          <p:cNvPr id="618" name="Google Shape;618;p30">
            <a:extLst>
              <a:ext uri="{FF2B5EF4-FFF2-40B4-BE49-F238E27FC236}">
                <a16:creationId xmlns:a16="http://schemas.microsoft.com/office/drawing/2014/main" id="{33AF6839-B1C0-7BC4-D4DB-98FC5997463E}"/>
              </a:ext>
            </a:extLst>
          </p:cNvPr>
          <p:cNvSpPr txBox="1"/>
          <p:nvPr/>
        </p:nvSpPr>
        <p:spPr>
          <a:xfrm>
            <a:off x="926816" y="1583131"/>
            <a:ext cx="4000001" cy="6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8" tIns="121888" rIns="121888" bIns="121888" anchor="t" anchorCtr="0">
            <a:spAutoFit/>
          </a:bodyPr>
          <a:lstStyle/>
          <a:p>
            <a:pPr defTabSz="457200">
              <a:lnSpc>
                <a:spcPct val="115000"/>
              </a:lnSpc>
              <a:buClr>
                <a:srgbClr val="F2F6FC"/>
              </a:buClr>
              <a:buSzPts val="4000"/>
            </a:pPr>
            <a:r>
              <a:rPr lang="en-US" sz="2000" kern="0">
                <a:solidFill>
                  <a:srgbClr val="F2F6FC"/>
                </a:solidFill>
                <a:latin typeface="Gill Sans"/>
                <a:ea typeface="Gill Sans"/>
                <a:cs typeface="Gill Sans"/>
                <a:sym typeface="Gill Sans"/>
              </a:rPr>
              <a:t>workflow_status table</a:t>
            </a:r>
            <a:endParaRPr sz="7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51CCBF-DBC8-9F0F-1BF9-8C0D833A0B1F}"/>
              </a:ext>
            </a:extLst>
          </p:cNvPr>
          <p:cNvSpPr txBox="1"/>
          <p:nvPr/>
        </p:nvSpPr>
        <p:spPr>
          <a:xfrm rot="21186467">
            <a:off x="619971" y="4416747"/>
            <a:ext cx="88849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Lucida Handwriting" panose="03010101010101010101" pitchFamily="66" charset="0"/>
              </a:rPr>
              <a:t>Hey! This is just the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3187D9-94EE-FA94-F9DD-6DD8D0C58535}"/>
              </a:ext>
            </a:extLst>
          </p:cNvPr>
          <p:cNvSpPr txBox="1"/>
          <p:nvPr/>
        </p:nvSpPr>
        <p:spPr>
          <a:xfrm rot="21186467">
            <a:off x="2601171" y="4797746"/>
            <a:ext cx="88849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Lucida Handwriting" panose="03010101010101010101" pitchFamily="66" charset="0"/>
              </a:rPr>
              <a:t>workflow checkpoint table!</a:t>
            </a:r>
          </a:p>
        </p:txBody>
      </p:sp>
    </p:spTree>
    <p:extLst>
      <p:ext uri="{BB962C8B-B14F-4D97-AF65-F5344CB8AC3E}">
        <p14:creationId xmlns:p14="http://schemas.microsoft.com/office/powerpoint/2010/main" val="1928681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5">
          <a:extLst>
            <a:ext uri="{FF2B5EF4-FFF2-40B4-BE49-F238E27FC236}">
              <a16:creationId xmlns:a16="http://schemas.microsoft.com/office/drawing/2014/main" id="{E9D86ABC-3CF0-75B4-143A-31C279C81B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30">
            <a:extLst>
              <a:ext uri="{FF2B5EF4-FFF2-40B4-BE49-F238E27FC236}">
                <a16:creationId xmlns:a16="http://schemas.microsoft.com/office/drawing/2014/main" id="{BA6B81E1-DD86-FC7F-7B89-43A5723FF5B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35713" tIns="35713" rIns="35713" bIns="35713" anchor="ctr" anchorCtr="0">
            <a:normAutofit/>
          </a:bodyPr>
          <a:lstStyle/>
          <a:p>
            <a:pPr algn="ctr">
              <a:buSzPts val="10864"/>
            </a:pPr>
            <a:r>
              <a:rPr lang="en-US" b="1" dirty="0">
                <a:solidFill>
                  <a:srgbClr val="ABE338"/>
                </a:solidFill>
              </a:rPr>
              <a:t>Queue Tables via Locking Clauses</a:t>
            </a:r>
            <a:endParaRPr b="1" dirty="0">
              <a:solidFill>
                <a:srgbClr val="ABE338"/>
              </a:solidFill>
            </a:endParaRPr>
          </a:p>
        </p:txBody>
      </p:sp>
      <p:pic>
        <p:nvPicPr>
          <p:cNvPr id="4" name="Google Shape;927;p56" descr="queue.sql (1).png">
            <a:extLst>
              <a:ext uri="{FF2B5EF4-FFF2-40B4-BE49-F238E27FC236}">
                <a16:creationId xmlns:a16="http://schemas.microsoft.com/office/drawing/2014/main" id="{3D1A5B58-0C0A-F8E7-ED48-35AD3D53D39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94379" y="1993321"/>
            <a:ext cx="9203242" cy="412376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928;p56">
            <a:extLst>
              <a:ext uri="{FF2B5EF4-FFF2-40B4-BE49-F238E27FC236}">
                <a16:creationId xmlns:a16="http://schemas.microsoft.com/office/drawing/2014/main" id="{7A0B3A0E-B2FE-E47E-4D7B-4BBDF37B469F}"/>
              </a:ext>
            </a:extLst>
          </p:cNvPr>
          <p:cNvSpPr/>
          <p:nvPr/>
        </p:nvSpPr>
        <p:spPr>
          <a:xfrm>
            <a:off x="1848362" y="5101285"/>
            <a:ext cx="4528401" cy="540089"/>
          </a:xfrm>
          <a:prstGeom prst="roundRect">
            <a:avLst>
              <a:gd name="adj" fmla="val 29310"/>
            </a:avLst>
          </a:prstGeom>
          <a:noFill/>
          <a:ln w="38100" cap="flat" cmpd="sng">
            <a:solidFill>
              <a:srgbClr val="C0E13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457200">
              <a:buClr>
                <a:srgbClr val="FFFFFF"/>
              </a:buClr>
              <a:buSzPts val="5200"/>
            </a:pPr>
            <a:endParaRPr sz="2600" kern="0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68553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5">
          <a:extLst>
            <a:ext uri="{FF2B5EF4-FFF2-40B4-BE49-F238E27FC236}">
              <a16:creationId xmlns:a16="http://schemas.microsoft.com/office/drawing/2014/main" id="{4AC6FE0E-A6B5-42FC-8BC7-49139D8A4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30">
            <a:extLst>
              <a:ext uri="{FF2B5EF4-FFF2-40B4-BE49-F238E27FC236}">
                <a16:creationId xmlns:a16="http://schemas.microsoft.com/office/drawing/2014/main" id="{7E03FCC2-02E0-BAA6-ECD3-B9C9F8E473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35713" tIns="35713" rIns="35713" bIns="35713" anchor="ctr" anchorCtr="0">
            <a:normAutofit/>
          </a:bodyPr>
          <a:lstStyle/>
          <a:p>
            <a:pPr algn="ctr">
              <a:buSzPts val="10864"/>
            </a:pPr>
            <a:r>
              <a:rPr lang="en-US" b="1" dirty="0">
                <a:solidFill>
                  <a:srgbClr val="ABE338"/>
                </a:solidFill>
              </a:rPr>
              <a:t>Queue Tables via Locking Clauses</a:t>
            </a:r>
            <a:endParaRPr b="1" dirty="0">
              <a:solidFill>
                <a:srgbClr val="ABE338"/>
              </a:solidFill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867017EF-5576-07A5-AB1B-9116BBDF95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819400"/>
            <a:ext cx="10515600" cy="2550655"/>
          </a:xfrm>
          <a:prstGeom prst="rect">
            <a:avLst/>
          </a:prstGeom>
        </p:spPr>
      </p:pic>
      <p:sp>
        <p:nvSpPr>
          <p:cNvPr id="44" name="Content Placeholder 2">
            <a:extLst>
              <a:ext uri="{FF2B5EF4-FFF2-40B4-BE49-F238E27FC236}">
                <a16:creationId xmlns:a16="http://schemas.microsoft.com/office/drawing/2014/main" id="{8A6E70BE-A1FF-F36C-956D-2BE587B2D608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/>
              <a:t>Each Worker selects rows that are not already locked</a:t>
            </a:r>
          </a:p>
        </p:txBody>
      </p:sp>
    </p:spTree>
    <p:extLst>
      <p:ext uri="{BB962C8B-B14F-4D97-AF65-F5344CB8AC3E}">
        <p14:creationId xmlns:p14="http://schemas.microsoft.com/office/powerpoint/2010/main" val="1033020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14353F-38CF-DDC5-5987-E59427842C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8FA817-269F-0813-E939-70E57BE1FC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90688"/>
            <a:ext cx="11506200" cy="5167312"/>
          </a:xfrm>
        </p:spPr>
        <p:txBody>
          <a:bodyPr anchor="t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@</a:t>
            </a:r>
            <a:r>
              <a:rPr lang="en-US" sz="16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Workflow</a:t>
            </a:r>
            <a:endParaRPr lang="en-US" sz="1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@</a:t>
            </a:r>
            <a:r>
              <a:rPr lang="en-US" sz="16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Scheduled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cron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US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"0/1 * * * * *"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ignoreMissed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true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public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everySecondIgnoreMissed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Instant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scheduled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Instant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actual</a:t>
            </a: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6A9955"/>
                </a:solidFill>
                <a:latin typeface="Consolas" panose="020B0609020204030204" pitchFamily="49" charset="0"/>
              </a:rPr>
              <a:t>  // ...</a:t>
            </a:r>
            <a:endParaRPr lang="en-US" sz="1600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50DE1A7-58A1-0CFA-B333-4ACC63C31747}"/>
              </a:ext>
            </a:extLst>
          </p:cNvPr>
          <p:cNvSpPr txBox="1"/>
          <p:nvPr/>
        </p:nvSpPr>
        <p:spPr>
          <a:xfrm>
            <a:off x="4591513" y="6503574"/>
            <a:ext cx="7601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https://github.com/dbos-inc/dbos-demo-apps/tree/main/java/widget-store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D185F1F-5418-8506-2A85-B8B463CB2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  <a:solidFill>
            <a:srgbClr val="000000">
              <a:alpha val="50196"/>
            </a:srgbClr>
          </a:solidFill>
        </p:spPr>
        <p:txBody>
          <a:bodyPr/>
          <a:lstStyle/>
          <a:p>
            <a:pPr algn="ctr"/>
            <a:r>
              <a:rPr lang="en-US" b="1" dirty="0">
                <a:solidFill>
                  <a:srgbClr val="ABE338"/>
                </a:solidFill>
              </a:rPr>
              <a:t>Scheduled Workflows (aka Durable Cron)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C4C09CE-7391-E909-529A-C4684901CCE5}"/>
              </a:ext>
            </a:extLst>
          </p:cNvPr>
          <p:cNvSpPr/>
          <p:nvPr/>
        </p:nvSpPr>
        <p:spPr>
          <a:xfrm>
            <a:off x="532254" y="1916667"/>
            <a:ext cx="6478146" cy="369332"/>
          </a:xfrm>
          <a:prstGeom prst="roundRect">
            <a:avLst/>
          </a:prstGeom>
          <a:noFill/>
          <a:ln>
            <a:solidFill>
              <a:srgbClr val="ABE3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29950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E2EB64-72B1-9C61-0B18-13525ACE0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739A0-3C06-5046-9B7B-7868C09C4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ABE338"/>
                </a:solidFill>
              </a:rPr>
              <a:t>Workflow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D5F1C6-9E28-33B3-1911-9DD334DEC6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2400"/>
              </a:spcBef>
              <a:buNone/>
            </a:pPr>
            <a:r>
              <a:rPr lang="en-US" sz="3600" dirty="0"/>
              <a:t>Workflow Management via SQL Queries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en-US" sz="3600" dirty="0"/>
              <a:t>List, Search, Cancel, Resume *AND* Fork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F3E12C-78C5-469D-29E9-9DCC76259C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3400" y="2286675"/>
            <a:ext cx="3429238" cy="3429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278897"/>
      </p:ext>
    </p:extLst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103FC5-612D-D171-B655-78D53F5F0E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E2AF1-9833-1F0A-D7FC-9ADD0AAFF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ABE338"/>
                </a:solidFill>
              </a:rPr>
              <a:t>Sometimes  Things Go Wrong…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6E607CD-FC83-07E7-9F17-E3665F2D82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9554" y="2033343"/>
            <a:ext cx="8212892" cy="413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071312"/>
      </p:ext>
    </p:extLst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8EA5A4-C18E-F5A0-2FC6-9817AC562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A0209-C8D6-6B23-CB42-DA631F789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ABE338"/>
                </a:solidFill>
              </a:rPr>
              <a:t>Fixing Bugs with Fork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4A0192-5565-5553-89F5-9D21F6FA37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077200" cy="4351338"/>
          </a:xfrm>
        </p:spPr>
        <p:txBody>
          <a:bodyPr>
            <a:normAutofit/>
          </a:bodyPr>
          <a:lstStyle/>
          <a:p>
            <a:pPr marL="0" indent="0">
              <a:spcBef>
                <a:spcPts val="2400"/>
              </a:spcBef>
              <a:buNone/>
            </a:pPr>
            <a:r>
              <a:rPr lang="en-US" sz="3600" dirty="0"/>
              <a:t>Restart a workflow from a specific step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en-US" sz="3600" dirty="0"/>
              <a:t>Copy old inputs/outputs (up to the specified step) to a new workflow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en-US" sz="3600" dirty="0"/>
              <a:t>Replay execution with the new workflow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17452C-6D5F-A7D4-20B1-4E221769D3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3400" y="2286675"/>
            <a:ext cx="3429238" cy="3429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808532"/>
      </p:ext>
    </p:extLst>
  </p:cSld>
  <p:clrMapOvr>
    <a:masterClrMapping/>
  </p:clrMapOvr>
  <p:transition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B21989-74A4-F7CA-1668-8EAFBA797F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57BAF-84C4-9288-0830-9D25EFFA0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ABE338"/>
                </a:solidFill>
              </a:rPr>
              <a:t>Fixing Bugs with Fork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4F7D6EA-C525-EFBC-B8CF-516D30AFDA77}"/>
              </a:ext>
            </a:extLst>
          </p:cNvPr>
          <p:cNvSpPr txBox="1"/>
          <p:nvPr/>
        </p:nvSpPr>
        <p:spPr>
          <a:xfrm>
            <a:off x="609600" y="1748135"/>
            <a:ext cx="22571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ABE338"/>
                </a:solidFill>
              </a:rPr>
              <a:t>Workflow ID: V1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D3FABA3-3643-9AEE-B2A9-8CD11A0DD624}"/>
              </a:ext>
            </a:extLst>
          </p:cNvPr>
          <p:cNvGrpSpPr/>
          <p:nvPr/>
        </p:nvGrpSpPr>
        <p:grpSpPr>
          <a:xfrm>
            <a:off x="1052378" y="2380396"/>
            <a:ext cx="1371600" cy="3422771"/>
            <a:chOff x="1143000" y="2380396"/>
            <a:chExt cx="1371600" cy="3422771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AF1267FE-3C3E-5F8C-47CA-AA301A00091B}"/>
                </a:ext>
              </a:extLst>
            </p:cNvPr>
            <p:cNvCxnSpPr>
              <a:cxnSpLocks/>
            </p:cNvCxnSpPr>
            <p:nvPr/>
          </p:nvCxnSpPr>
          <p:spPr>
            <a:xfrm>
              <a:off x="1828800" y="4137595"/>
              <a:ext cx="0" cy="141719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7427628-DD66-80B4-F4FC-3FA2D618A590}"/>
                </a:ext>
              </a:extLst>
            </p:cNvPr>
            <p:cNvCxnSpPr>
              <a:cxnSpLocks/>
            </p:cNvCxnSpPr>
            <p:nvPr/>
          </p:nvCxnSpPr>
          <p:spPr>
            <a:xfrm>
              <a:off x="1828800" y="2720405"/>
              <a:ext cx="0" cy="141719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E24CE71-64A5-D331-D6D4-36896ACF2071}"/>
                </a:ext>
              </a:extLst>
            </p:cNvPr>
            <p:cNvSpPr/>
            <p:nvPr/>
          </p:nvSpPr>
          <p:spPr>
            <a:xfrm>
              <a:off x="1143000" y="2380396"/>
              <a:ext cx="1371600" cy="457201"/>
            </a:xfrm>
            <a:custGeom>
              <a:avLst/>
              <a:gdLst>
                <a:gd name="connsiteX0" fmla="*/ 0 w 2108299"/>
                <a:gd name="connsiteY0" fmla="*/ 91326 h 913263"/>
                <a:gd name="connsiteX1" fmla="*/ 91326 w 2108299"/>
                <a:gd name="connsiteY1" fmla="*/ 0 h 913263"/>
                <a:gd name="connsiteX2" fmla="*/ 2016973 w 2108299"/>
                <a:gd name="connsiteY2" fmla="*/ 0 h 913263"/>
                <a:gd name="connsiteX3" fmla="*/ 2108299 w 2108299"/>
                <a:gd name="connsiteY3" fmla="*/ 91326 h 913263"/>
                <a:gd name="connsiteX4" fmla="*/ 2108299 w 2108299"/>
                <a:gd name="connsiteY4" fmla="*/ 821937 h 913263"/>
                <a:gd name="connsiteX5" fmla="*/ 2016973 w 2108299"/>
                <a:gd name="connsiteY5" fmla="*/ 913263 h 913263"/>
                <a:gd name="connsiteX6" fmla="*/ 91326 w 2108299"/>
                <a:gd name="connsiteY6" fmla="*/ 913263 h 913263"/>
                <a:gd name="connsiteX7" fmla="*/ 0 w 2108299"/>
                <a:gd name="connsiteY7" fmla="*/ 821937 h 913263"/>
                <a:gd name="connsiteX8" fmla="*/ 0 w 2108299"/>
                <a:gd name="connsiteY8" fmla="*/ 91326 h 913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08299" h="913263">
                  <a:moveTo>
                    <a:pt x="0" y="91326"/>
                  </a:moveTo>
                  <a:cubicBezTo>
                    <a:pt x="0" y="40888"/>
                    <a:pt x="40888" y="0"/>
                    <a:pt x="91326" y="0"/>
                  </a:cubicBezTo>
                  <a:lnTo>
                    <a:pt x="2016973" y="0"/>
                  </a:lnTo>
                  <a:cubicBezTo>
                    <a:pt x="2067411" y="0"/>
                    <a:pt x="2108299" y="40888"/>
                    <a:pt x="2108299" y="91326"/>
                  </a:cubicBezTo>
                  <a:lnTo>
                    <a:pt x="2108299" y="821937"/>
                  </a:lnTo>
                  <a:cubicBezTo>
                    <a:pt x="2108299" y="872375"/>
                    <a:pt x="2067411" y="913263"/>
                    <a:pt x="2016973" y="913263"/>
                  </a:cubicBezTo>
                  <a:lnTo>
                    <a:pt x="91326" y="913263"/>
                  </a:lnTo>
                  <a:cubicBezTo>
                    <a:pt x="40888" y="913263"/>
                    <a:pt x="0" y="872375"/>
                    <a:pt x="0" y="821937"/>
                  </a:cubicBezTo>
                  <a:lnTo>
                    <a:pt x="0" y="91326"/>
                  </a:lnTo>
                  <a:close/>
                </a:path>
              </a:pathLst>
            </a:custGeom>
            <a:ln>
              <a:solidFill>
                <a:schemeClr val="bg1"/>
              </a:solidFill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118189" tIns="118189" rIns="118189" bIns="118189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kern="1200" dirty="0"/>
                <a:t>Step 1</a:t>
              </a: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B94AFCC-A929-1044-447C-8CB6A1E64438}"/>
                </a:ext>
              </a:extLst>
            </p:cNvPr>
            <p:cNvSpPr/>
            <p:nvPr/>
          </p:nvSpPr>
          <p:spPr>
            <a:xfrm>
              <a:off x="1143000" y="3863181"/>
              <a:ext cx="1371600" cy="457201"/>
            </a:xfrm>
            <a:custGeom>
              <a:avLst/>
              <a:gdLst>
                <a:gd name="connsiteX0" fmla="*/ 0 w 2108299"/>
                <a:gd name="connsiteY0" fmla="*/ 91326 h 913263"/>
                <a:gd name="connsiteX1" fmla="*/ 91326 w 2108299"/>
                <a:gd name="connsiteY1" fmla="*/ 0 h 913263"/>
                <a:gd name="connsiteX2" fmla="*/ 2016973 w 2108299"/>
                <a:gd name="connsiteY2" fmla="*/ 0 h 913263"/>
                <a:gd name="connsiteX3" fmla="*/ 2108299 w 2108299"/>
                <a:gd name="connsiteY3" fmla="*/ 91326 h 913263"/>
                <a:gd name="connsiteX4" fmla="*/ 2108299 w 2108299"/>
                <a:gd name="connsiteY4" fmla="*/ 821937 h 913263"/>
                <a:gd name="connsiteX5" fmla="*/ 2016973 w 2108299"/>
                <a:gd name="connsiteY5" fmla="*/ 913263 h 913263"/>
                <a:gd name="connsiteX6" fmla="*/ 91326 w 2108299"/>
                <a:gd name="connsiteY6" fmla="*/ 913263 h 913263"/>
                <a:gd name="connsiteX7" fmla="*/ 0 w 2108299"/>
                <a:gd name="connsiteY7" fmla="*/ 821937 h 913263"/>
                <a:gd name="connsiteX8" fmla="*/ 0 w 2108299"/>
                <a:gd name="connsiteY8" fmla="*/ 91326 h 913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08299" h="913263">
                  <a:moveTo>
                    <a:pt x="0" y="91326"/>
                  </a:moveTo>
                  <a:cubicBezTo>
                    <a:pt x="0" y="40888"/>
                    <a:pt x="40888" y="0"/>
                    <a:pt x="91326" y="0"/>
                  </a:cubicBezTo>
                  <a:lnTo>
                    <a:pt x="2016973" y="0"/>
                  </a:lnTo>
                  <a:cubicBezTo>
                    <a:pt x="2067411" y="0"/>
                    <a:pt x="2108299" y="40888"/>
                    <a:pt x="2108299" y="91326"/>
                  </a:cubicBezTo>
                  <a:lnTo>
                    <a:pt x="2108299" y="821937"/>
                  </a:lnTo>
                  <a:cubicBezTo>
                    <a:pt x="2108299" y="872375"/>
                    <a:pt x="2067411" y="913263"/>
                    <a:pt x="2016973" y="913263"/>
                  </a:cubicBezTo>
                  <a:lnTo>
                    <a:pt x="91326" y="913263"/>
                  </a:lnTo>
                  <a:cubicBezTo>
                    <a:pt x="40888" y="913263"/>
                    <a:pt x="0" y="872375"/>
                    <a:pt x="0" y="821937"/>
                  </a:cubicBezTo>
                  <a:lnTo>
                    <a:pt x="0" y="91326"/>
                  </a:lnTo>
                  <a:close/>
                </a:path>
              </a:pathLst>
            </a:custGeom>
            <a:ln>
              <a:solidFill>
                <a:schemeClr val="bg1"/>
              </a:solidFill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118189" tIns="118189" rIns="118189" bIns="118189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kern="1200" dirty="0"/>
                <a:t>Step 2</a:t>
              </a: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D4BD527-9B00-6B5A-A198-D5B2EDA71CA3}"/>
                </a:ext>
              </a:extLst>
            </p:cNvPr>
            <p:cNvSpPr/>
            <p:nvPr/>
          </p:nvSpPr>
          <p:spPr>
            <a:xfrm>
              <a:off x="1143000" y="5345966"/>
              <a:ext cx="1371600" cy="457201"/>
            </a:xfrm>
            <a:custGeom>
              <a:avLst/>
              <a:gdLst>
                <a:gd name="connsiteX0" fmla="*/ 0 w 2108299"/>
                <a:gd name="connsiteY0" fmla="*/ 91326 h 913263"/>
                <a:gd name="connsiteX1" fmla="*/ 91326 w 2108299"/>
                <a:gd name="connsiteY1" fmla="*/ 0 h 913263"/>
                <a:gd name="connsiteX2" fmla="*/ 2016973 w 2108299"/>
                <a:gd name="connsiteY2" fmla="*/ 0 h 913263"/>
                <a:gd name="connsiteX3" fmla="*/ 2108299 w 2108299"/>
                <a:gd name="connsiteY3" fmla="*/ 91326 h 913263"/>
                <a:gd name="connsiteX4" fmla="*/ 2108299 w 2108299"/>
                <a:gd name="connsiteY4" fmla="*/ 821937 h 913263"/>
                <a:gd name="connsiteX5" fmla="*/ 2016973 w 2108299"/>
                <a:gd name="connsiteY5" fmla="*/ 913263 h 913263"/>
                <a:gd name="connsiteX6" fmla="*/ 91326 w 2108299"/>
                <a:gd name="connsiteY6" fmla="*/ 913263 h 913263"/>
                <a:gd name="connsiteX7" fmla="*/ 0 w 2108299"/>
                <a:gd name="connsiteY7" fmla="*/ 821937 h 913263"/>
                <a:gd name="connsiteX8" fmla="*/ 0 w 2108299"/>
                <a:gd name="connsiteY8" fmla="*/ 91326 h 913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08299" h="913263">
                  <a:moveTo>
                    <a:pt x="0" y="91326"/>
                  </a:moveTo>
                  <a:cubicBezTo>
                    <a:pt x="0" y="40888"/>
                    <a:pt x="40888" y="0"/>
                    <a:pt x="91326" y="0"/>
                  </a:cubicBezTo>
                  <a:lnTo>
                    <a:pt x="2016973" y="0"/>
                  </a:lnTo>
                  <a:cubicBezTo>
                    <a:pt x="2067411" y="0"/>
                    <a:pt x="2108299" y="40888"/>
                    <a:pt x="2108299" y="91326"/>
                  </a:cubicBezTo>
                  <a:lnTo>
                    <a:pt x="2108299" y="821937"/>
                  </a:lnTo>
                  <a:cubicBezTo>
                    <a:pt x="2108299" y="872375"/>
                    <a:pt x="2067411" y="913263"/>
                    <a:pt x="2016973" y="913263"/>
                  </a:cubicBezTo>
                  <a:lnTo>
                    <a:pt x="91326" y="913263"/>
                  </a:lnTo>
                  <a:cubicBezTo>
                    <a:pt x="40888" y="913263"/>
                    <a:pt x="0" y="872375"/>
                    <a:pt x="0" y="821937"/>
                  </a:cubicBezTo>
                  <a:lnTo>
                    <a:pt x="0" y="91326"/>
                  </a:lnTo>
                  <a:close/>
                </a:path>
              </a:pathLst>
            </a:custGeom>
            <a:ln>
              <a:solidFill>
                <a:schemeClr val="bg1"/>
              </a:solidFill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118189" tIns="118189" rIns="118189" bIns="118189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kern="1200" dirty="0"/>
                <a:t>Step 3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A7E64596-BFF6-7A49-269E-FA56D7F949E2}"/>
              </a:ext>
            </a:extLst>
          </p:cNvPr>
          <p:cNvSpPr txBox="1"/>
          <p:nvPr/>
        </p:nvSpPr>
        <p:spPr>
          <a:xfrm>
            <a:off x="2057400" y="4751922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  <a:buSzPts val="10600"/>
            </a:pPr>
            <a:r>
              <a:rPr lang="en-US" sz="4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🔥</a:t>
            </a:r>
            <a:endParaRPr lang="en-US" sz="48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4BBD83D-B2D8-B0B6-E675-4F203D79CFE6}"/>
              </a:ext>
            </a:extLst>
          </p:cNvPr>
          <p:cNvSpPr txBox="1"/>
          <p:nvPr/>
        </p:nvSpPr>
        <p:spPr>
          <a:xfrm>
            <a:off x="2082800" y="3326653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00"/>
              <a:buFont typeface="Arial"/>
              <a:buNone/>
            </a:pPr>
            <a:r>
              <a:rPr lang="en-US" sz="4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🐛</a:t>
            </a:r>
            <a:endParaRPr lang="en-US" sz="48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6904A25-67CB-14D7-8AC0-FB4015517AA3}"/>
              </a:ext>
            </a:extLst>
          </p:cNvPr>
          <p:cNvSpPr txBox="1"/>
          <p:nvPr/>
        </p:nvSpPr>
        <p:spPr>
          <a:xfrm>
            <a:off x="3027680" y="3429000"/>
            <a:ext cx="613664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Step 2 has bug that caused </a:t>
            </a:r>
            <a:br>
              <a:rPr lang="en-US" sz="3600" dirty="0">
                <a:solidFill>
                  <a:schemeClr val="bg1"/>
                </a:solidFill>
              </a:rPr>
            </a:br>
            <a:r>
              <a:rPr lang="en-US" sz="3600" dirty="0">
                <a:solidFill>
                  <a:schemeClr val="bg1"/>
                </a:solidFill>
              </a:rPr>
              <a:t>Step 3 to fail</a:t>
            </a:r>
          </a:p>
        </p:txBody>
      </p:sp>
    </p:spTree>
    <p:extLst>
      <p:ext uri="{BB962C8B-B14F-4D97-AF65-F5344CB8AC3E}">
        <p14:creationId xmlns:p14="http://schemas.microsoft.com/office/powerpoint/2010/main" val="3695324271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The Buster Awards: Bull in a China Shop | MythBusters | Discovery">
            <a:extLst>
              <a:ext uri="{FF2B5EF4-FFF2-40B4-BE49-F238E27FC236}">
                <a16:creationId xmlns:a16="http://schemas.microsoft.com/office/drawing/2014/main" id="{52CE216E-764A-5BD5-F246-BA937F33DA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C7F8238-4A01-12A8-F499-E1BEB92A9B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867" y="0"/>
            <a:ext cx="112982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5380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5304EC-5901-6CD8-D468-DCBC3FACA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DA16CA-72FF-AE9F-8A87-800C7AE50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ABE338"/>
                </a:solidFill>
              </a:rPr>
              <a:t>Fixing Bugs with Fork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782962-3085-F74E-3E49-FC764FFB1DD6}"/>
              </a:ext>
            </a:extLst>
          </p:cNvPr>
          <p:cNvSpPr txBox="1"/>
          <p:nvPr/>
        </p:nvSpPr>
        <p:spPr>
          <a:xfrm>
            <a:off x="609600" y="1748135"/>
            <a:ext cx="22571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ABE338"/>
                </a:solidFill>
              </a:rPr>
              <a:t>Workflow ID: V1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7719D59-E528-8352-A78A-86C6AF494B9A}"/>
              </a:ext>
            </a:extLst>
          </p:cNvPr>
          <p:cNvCxnSpPr>
            <a:cxnSpLocks/>
          </p:cNvCxnSpPr>
          <p:nvPr/>
        </p:nvCxnSpPr>
        <p:spPr>
          <a:xfrm>
            <a:off x="1738178" y="4114800"/>
            <a:ext cx="0" cy="141719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97B1437-AC2B-1B43-30B7-C29CFE49D98D}"/>
              </a:ext>
            </a:extLst>
          </p:cNvPr>
          <p:cNvCxnSpPr>
            <a:cxnSpLocks/>
          </p:cNvCxnSpPr>
          <p:nvPr/>
        </p:nvCxnSpPr>
        <p:spPr>
          <a:xfrm>
            <a:off x="1738178" y="2697610"/>
            <a:ext cx="0" cy="141719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D989766-EC34-12F8-DE55-3241A13FA405}"/>
              </a:ext>
            </a:extLst>
          </p:cNvPr>
          <p:cNvSpPr/>
          <p:nvPr/>
        </p:nvSpPr>
        <p:spPr>
          <a:xfrm>
            <a:off x="1052378" y="2357601"/>
            <a:ext cx="1371600" cy="457201"/>
          </a:xfrm>
          <a:custGeom>
            <a:avLst/>
            <a:gdLst>
              <a:gd name="connsiteX0" fmla="*/ 0 w 2108299"/>
              <a:gd name="connsiteY0" fmla="*/ 91326 h 913263"/>
              <a:gd name="connsiteX1" fmla="*/ 91326 w 2108299"/>
              <a:gd name="connsiteY1" fmla="*/ 0 h 913263"/>
              <a:gd name="connsiteX2" fmla="*/ 2016973 w 2108299"/>
              <a:gd name="connsiteY2" fmla="*/ 0 h 913263"/>
              <a:gd name="connsiteX3" fmla="*/ 2108299 w 2108299"/>
              <a:gd name="connsiteY3" fmla="*/ 91326 h 913263"/>
              <a:gd name="connsiteX4" fmla="*/ 2108299 w 2108299"/>
              <a:gd name="connsiteY4" fmla="*/ 821937 h 913263"/>
              <a:gd name="connsiteX5" fmla="*/ 2016973 w 2108299"/>
              <a:gd name="connsiteY5" fmla="*/ 913263 h 913263"/>
              <a:gd name="connsiteX6" fmla="*/ 91326 w 2108299"/>
              <a:gd name="connsiteY6" fmla="*/ 913263 h 913263"/>
              <a:gd name="connsiteX7" fmla="*/ 0 w 2108299"/>
              <a:gd name="connsiteY7" fmla="*/ 821937 h 913263"/>
              <a:gd name="connsiteX8" fmla="*/ 0 w 2108299"/>
              <a:gd name="connsiteY8" fmla="*/ 91326 h 913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08299" h="913263">
                <a:moveTo>
                  <a:pt x="0" y="91326"/>
                </a:moveTo>
                <a:cubicBezTo>
                  <a:pt x="0" y="40888"/>
                  <a:pt x="40888" y="0"/>
                  <a:pt x="91326" y="0"/>
                </a:cubicBezTo>
                <a:lnTo>
                  <a:pt x="2016973" y="0"/>
                </a:lnTo>
                <a:cubicBezTo>
                  <a:pt x="2067411" y="0"/>
                  <a:pt x="2108299" y="40888"/>
                  <a:pt x="2108299" y="91326"/>
                </a:cubicBezTo>
                <a:lnTo>
                  <a:pt x="2108299" y="821937"/>
                </a:lnTo>
                <a:cubicBezTo>
                  <a:pt x="2108299" y="872375"/>
                  <a:pt x="2067411" y="913263"/>
                  <a:pt x="2016973" y="913263"/>
                </a:cubicBezTo>
                <a:lnTo>
                  <a:pt x="91326" y="913263"/>
                </a:lnTo>
                <a:cubicBezTo>
                  <a:pt x="40888" y="913263"/>
                  <a:pt x="0" y="872375"/>
                  <a:pt x="0" y="821937"/>
                </a:cubicBezTo>
                <a:lnTo>
                  <a:pt x="0" y="91326"/>
                </a:lnTo>
                <a:close/>
              </a:path>
            </a:pathLst>
          </a:custGeom>
          <a:ln>
            <a:solidFill>
              <a:schemeClr val="bg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0" vert="horz" wrap="square" lIns="118189" tIns="118189" rIns="118189" bIns="118189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/>
              <a:t>Step 1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B31E152-AFCD-472E-067E-717D1E03CEC0}"/>
              </a:ext>
            </a:extLst>
          </p:cNvPr>
          <p:cNvSpPr/>
          <p:nvPr/>
        </p:nvSpPr>
        <p:spPr>
          <a:xfrm>
            <a:off x="1052378" y="3840386"/>
            <a:ext cx="1371600" cy="457201"/>
          </a:xfrm>
          <a:custGeom>
            <a:avLst/>
            <a:gdLst>
              <a:gd name="connsiteX0" fmla="*/ 0 w 2108299"/>
              <a:gd name="connsiteY0" fmla="*/ 91326 h 913263"/>
              <a:gd name="connsiteX1" fmla="*/ 91326 w 2108299"/>
              <a:gd name="connsiteY1" fmla="*/ 0 h 913263"/>
              <a:gd name="connsiteX2" fmla="*/ 2016973 w 2108299"/>
              <a:gd name="connsiteY2" fmla="*/ 0 h 913263"/>
              <a:gd name="connsiteX3" fmla="*/ 2108299 w 2108299"/>
              <a:gd name="connsiteY3" fmla="*/ 91326 h 913263"/>
              <a:gd name="connsiteX4" fmla="*/ 2108299 w 2108299"/>
              <a:gd name="connsiteY4" fmla="*/ 821937 h 913263"/>
              <a:gd name="connsiteX5" fmla="*/ 2016973 w 2108299"/>
              <a:gd name="connsiteY5" fmla="*/ 913263 h 913263"/>
              <a:gd name="connsiteX6" fmla="*/ 91326 w 2108299"/>
              <a:gd name="connsiteY6" fmla="*/ 913263 h 913263"/>
              <a:gd name="connsiteX7" fmla="*/ 0 w 2108299"/>
              <a:gd name="connsiteY7" fmla="*/ 821937 h 913263"/>
              <a:gd name="connsiteX8" fmla="*/ 0 w 2108299"/>
              <a:gd name="connsiteY8" fmla="*/ 91326 h 913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08299" h="913263">
                <a:moveTo>
                  <a:pt x="0" y="91326"/>
                </a:moveTo>
                <a:cubicBezTo>
                  <a:pt x="0" y="40888"/>
                  <a:pt x="40888" y="0"/>
                  <a:pt x="91326" y="0"/>
                </a:cubicBezTo>
                <a:lnTo>
                  <a:pt x="2016973" y="0"/>
                </a:lnTo>
                <a:cubicBezTo>
                  <a:pt x="2067411" y="0"/>
                  <a:pt x="2108299" y="40888"/>
                  <a:pt x="2108299" y="91326"/>
                </a:cubicBezTo>
                <a:lnTo>
                  <a:pt x="2108299" y="821937"/>
                </a:lnTo>
                <a:cubicBezTo>
                  <a:pt x="2108299" y="872375"/>
                  <a:pt x="2067411" y="913263"/>
                  <a:pt x="2016973" y="913263"/>
                </a:cubicBezTo>
                <a:lnTo>
                  <a:pt x="91326" y="913263"/>
                </a:lnTo>
                <a:cubicBezTo>
                  <a:pt x="40888" y="913263"/>
                  <a:pt x="0" y="872375"/>
                  <a:pt x="0" y="821937"/>
                </a:cubicBezTo>
                <a:lnTo>
                  <a:pt x="0" y="91326"/>
                </a:lnTo>
                <a:close/>
              </a:path>
            </a:pathLst>
          </a:custGeom>
          <a:ln>
            <a:solidFill>
              <a:schemeClr val="bg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0" vert="horz" wrap="square" lIns="118189" tIns="118189" rIns="118189" bIns="118189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/>
              <a:t>Step 2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3F1B3A28-4501-306D-9F70-FA78E522F9E7}"/>
              </a:ext>
            </a:extLst>
          </p:cNvPr>
          <p:cNvSpPr/>
          <p:nvPr/>
        </p:nvSpPr>
        <p:spPr>
          <a:xfrm>
            <a:off x="1052378" y="5323171"/>
            <a:ext cx="1371600" cy="457201"/>
          </a:xfrm>
          <a:custGeom>
            <a:avLst/>
            <a:gdLst>
              <a:gd name="connsiteX0" fmla="*/ 0 w 2108299"/>
              <a:gd name="connsiteY0" fmla="*/ 91326 h 913263"/>
              <a:gd name="connsiteX1" fmla="*/ 91326 w 2108299"/>
              <a:gd name="connsiteY1" fmla="*/ 0 h 913263"/>
              <a:gd name="connsiteX2" fmla="*/ 2016973 w 2108299"/>
              <a:gd name="connsiteY2" fmla="*/ 0 h 913263"/>
              <a:gd name="connsiteX3" fmla="*/ 2108299 w 2108299"/>
              <a:gd name="connsiteY3" fmla="*/ 91326 h 913263"/>
              <a:gd name="connsiteX4" fmla="*/ 2108299 w 2108299"/>
              <a:gd name="connsiteY4" fmla="*/ 821937 h 913263"/>
              <a:gd name="connsiteX5" fmla="*/ 2016973 w 2108299"/>
              <a:gd name="connsiteY5" fmla="*/ 913263 h 913263"/>
              <a:gd name="connsiteX6" fmla="*/ 91326 w 2108299"/>
              <a:gd name="connsiteY6" fmla="*/ 913263 h 913263"/>
              <a:gd name="connsiteX7" fmla="*/ 0 w 2108299"/>
              <a:gd name="connsiteY7" fmla="*/ 821937 h 913263"/>
              <a:gd name="connsiteX8" fmla="*/ 0 w 2108299"/>
              <a:gd name="connsiteY8" fmla="*/ 91326 h 913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08299" h="913263">
                <a:moveTo>
                  <a:pt x="0" y="91326"/>
                </a:moveTo>
                <a:cubicBezTo>
                  <a:pt x="0" y="40888"/>
                  <a:pt x="40888" y="0"/>
                  <a:pt x="91326" y="0"/>
                </a:cubicBezTo>
                <a:lnTo>
                  <a:pt x="2016973" y="0"/>
                </a:lnTo>
                <a:cubicBezTo>
                  <a:pt x="2067411" y="0"/>
                  <a:pt x="2108299" y="40888"/>
                  <a:pt x="2108299" y="91326"/>
                </a:cubicBezTo>
                <a:lnTo>
                  <a:pt x="2108299" y="821937"/>
                </a:lnTo>
                <a:cubicBezTo>
                  <a:pt x="2108299" y="872375"/>
                  <a:pt x="2067411" y="913263"/>
                  <a:pt x="2016973" y="913263"/>
                </a:cubicBezTo>
                <a:lnTo>
                  <a:pt x="91326" y="913263"/>
                </a:lnTo>
                <a:cubicBezTo>
                  <a:pt x="40888" y="913263"/>
                  <a:pt x="0" y="872375"/>
                  <a:pt x="0" y="821937"/>
                </a:cubicBezTo>
                <a:lnTo>
                  <a:pt x="0" y="91326"/>
                </a:lnTo>
                <a:close/>
              </a:path>
            </a:pathLst>
          </a:custGeom>
          <a:ln>
            <a:solidFill>
              <a:schemeClr val="bg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0" vert="horz" wrap="square" lIns="118189" tIns="118189" rIns="118189" bIns="118189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/>
              <a:t>Step 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400FECE-E348-9FD1-E68B-2D2C122240D8}"/>
              </a:ext>
            </a:extLst>
          </p:cNvPr>
          <p:cNvSpPr txBox="1"/>
          <p:nvPr/>
        </p:nvSpPr>
        <p:spPr>
          <a:xfrm>
            <a:off x="2057400" y="4751922"/>
            <a:ext cx="10523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  <a:buSzPts val="10600"/>
            </a:pPr>
            <a:r>
              <a:rPr lang="en-US" sz="4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🔥</a:t>
            </a:r>
            <a:endParaRPr lang="en-US" sz="48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F03130E-FE6C-0104-5F23-DF9A794F5F08}"/>
              </a:ext>
            </a:extLst>
          </p:cNvPr>
          <p:cNvSpPr txBox="1"/>
          <p:nvPr/>
        </p:nvSpPr>
        <p:spPr>
          <a:xfrm>
            <a:off x="2082800" y="3326653"/>
            <a:ext cx="111759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00"/>
              <a:buFont typeface="Arial"/>
              <a:buNone/>
            </a:pPr>
            <a:r>
              <a:rPr lang="en-US" sz="4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🐛</a:t>
            </a:r>
            <a:endParaRPr lang="en-US" sz="4800" dirty="0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54C1EBE5-FCAA-2F60-DE4B-1C0B07102E59}"/>
              </a:ext>
            </a:extLst>
          </p:cNvPr>
          <p:cNvCxnSpPr>
            <a:cxnSpLocks/>
          </p:cNvCxnSpPr>
          <p:nvPr/>
        </p:nvCxnSpPr>
        <p:spPr>
          <a:xfrm>
            <a:off x="3200400" y="2590800"/>
            <a:ext cx="5638800" cy="0"/>
          </a:xfrm>
          <a:prstGeom prst="straightConnector1">
            <a:avLst/>
          </a:prstGeom>
          <a:ln w="57150">
            <a:solidFill>
              <a:schemeClr val="bg1"/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3D099834-9CB4-72B1-75A6-AB9366B2E0C5}"/>
              </a:ext>
            </a:extLst>
          </p:cNvPr>
          <p:cNvSpPr txBox="1"/>
          <p:nvPr/>
        </p:nvSpPr>
        <p:spPr>
          <a:xfrm>
            <a:off x="4862047" y="2054701"/>
            <a:ext cx="23155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Fork from Step 2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002FBB1-72C1-F03F-D1A1-4DBC80DC2AC9}"/>
              </a:ext>
            </a:extLst>
          </p:cNvPr>
          <p:cNvSpPr txBox="1"/>
          <p:nvPr/>
        </p:nvSpPr>
        <p:spPr>
          <a:xfrm>
            <a:off x="2972616" y="2885459"/>
            <a:ext cx="6136640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1800"/>
              </a:spcBef>
            </a:pPr>
            <a:r>
              <a:rPr lang="en-US" sz="3600" dirty="0">
                <a:solidFill>
                  <a:schemeClr val="bg1"/>
                </a:solidFill>
              </a:rPr>
              <a:t>Create new workflow ID</a:t>
            </a:r>
          </a:p>
          <a:p>
            <a:pPr algn="ctr">
              <a:spcBef>
                <a:spcPts val="1800"/>
              </a:spcBef>
            </a:pPr>
            <a:r>
              <a:rPr lang="en-US" sz="3600" dirty="0">
                <a:solidFill>
                  <a:schemeClr val="bg1"/>
                </a:solidFill>
              </a:rPr>
              <a:t>Copy Workflow input + </a:t>
            </a:r>
            <a:br>
              <a:rPr lang="en-US" sz="3600" dirty="0">
                <a:solidFill>
                  <a:schemeClr val="bg1"/>
                </a:solidFill>
              </a:rPr>
            </a:br>
            <a:r>
              <a:rPr lang="en-US" sz="3600" dirty="0">
                <a:solidFill>
                  <a:schemeClr val="bg1"/>
                </a:solidFill>
              </a:rPr>
              <a:t>Step 1 output</a:t>
            </a:r>
          </a:p>
          <a:p>
            <a:pPr algn="ctr">
              <a:spcBef>
                <a:spcPts val="1800"/>
              </a:spcBef>
            </a:pPr>
            <a:r>
              <a:rPr lang="en-US" sz="3600" dirty="0">
                <a:solidFill>
                  <a:schemeClr val="bg1"/>
                </a:solidFill>
              </a:rPr>
              <a:t>Resume Execution from </a:t>
            </a:r>
            <a:br>
              <a:rPr lang="en-US" sz="3600" dirty="0">
                <a:solidFill>
                  <a:schemeClr val="bg1"/>
                </a:solidFill>
              </a:rPr>
            </a:br>
            <a:r>
              <a:rPr lang="en-US" sz="3600" dirty="0">
                <a:solidFill>
                  <a:schemeClr val="bg1"/>
                </a:solidFill>
              </a:rPr>
              <a:t>fixed Step 2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8D057C5-ADA0-58CC-6D51-DB710927DBD6}"/>
              </a:ext>
            </a:extLst>
          </p:cNvPr>
          <p:cNvCxnSpPr>
            <a:cxnSpLocks/>
          </p:cNvCxnSpPr>
          <p:nvPr/>
        </p:nvCxnSpPr>
        <p:spPr>
          <a:xfrm>
            <a:off x="10363195" y="2697610"/>
            <a:ext cx="0" cy="141719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B3E6B847-049B-76AE-2144-CF3A8A8B64D2}"/>
              </a:ext>
            </a:extLst>
          </p:cNvPr>
          <p:cNvSpPr/>
          <p:nvPr/>
        </p:nvSpPr>
        <p:spPr>
          <a:xfrm>
            <a:off x="9192952" y="2357601"/>
            <a:ext cx="2133593" cy="457201"/>
          </a:xfrm>
          <a:custGeom>
            <a:avLst/>
            <a:gdLst>
              <a:gd name="connsiteX0" fmla="*/ 0 w 2108299"/>
              <a:gd name="connsiteY0" fmla="*/ 91326 h 913263"/>
              <a:gd name="connsiteX1" fmla="*/ 91326 w 2108299"/>
              <a:gd name="connsiteY1" fmla="*/ 0 h 913263"/>
              <a:gd name="connsiteX2" fmla="*/ 2016973 w 2108299"/>
              <a:gd name="connsiteY2" fmla="*/ 0 h 913263"/>
              <a:gd name="connsiteX3" fmla="*/ 2108299 w 2108299"/>
              <a:gd name="connsiteY3" fmla="*/ 91326 h 913263"/>
              <a:gd name="connsiteX4" fmla="*/ 2108299 w 2108299"/>
              <a:gd name="connsiteY4" fmla="*/ 821937 h 913263"/>
              <a:gd name="connsiteX5" fmla="*/ 2016973 w 2108299"/>
              <a:gd name="connsiteY5" fmla="*/ 913263 h 913263"/>
              <a:gd name="connsiteX6" fmla="*/ 91326 w 2108299"/>
              <a:gd name="connsiteY6" fmla="*/ 913263 h 913263"/>
              <a:gd name="connsiteX7" fmla="*/ 0 w 2108299"/>
              <a:gd name="connsiteY7" fmla="*/ 821937 h 913263"/>
              <a:gd name="connsiteX8" fmla="*/ 0 w 2108299"/>
              <a:gd name="connsiteY8" fmla="*/ 91326 h 913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08299" h="913263">
                <a:moveTo>
                  <a:pt x="0" y="91326"/>
                </a:moveTo>
                <a:cubicBezTo>
                  <a:pt x="0" y="40888"/>
                  <a:pt x="40888" y="0"/>
                  <a:pt x="91326" y="0"/>
                </a:cubicBezTo>
                <a:lnTo>
                  <a:pt x="2016973" y="0"/>
                </a:lnTo>
                <a:cubicBezTo>
                  <a:pt x="2067411" y="0"/>
                  <a:pt x="2108299" y="40888"/>
                  <a:pt x="2108299" y="91326"/>
                </a:cubicBezTo>
                <a:lnTo>
                  <a:pt x="2108299" y="821937"/>
                </a:lnTo>
                <a:cubicBezTo>
                  <a:pt x="2108299" y="872375"/>
                  <a:pt x="2067411" y="913263"/>
                  <a:pt x="2016973" y="913263"/>
                </a:cubicBezTo>
                <a:lnTo>
                  <a:pt x="91326" y="913263"/>
                </a:lnTo>
                <a:cubicBezTo>
                  <a:pt x="40888" y="913263"/>
                  <a:pt x="0" y="872375"/>
                  <a:pt x="0" y="821937"/>
                </a:cubicBezTo>
                <a:lnTo>
                  <a:pt x="0" y="91326"/>
                </a:lnTo>
                <a:close/>
              </a:path>
            </a:pathLst>
          </a:custGeom>
          <a:ln>
            <a:solidFill>
              <a:schemeClr val="bg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0" vert="horz" wrap="square" lIns="118189" tIns="118189" rIns="118189" bIns="118189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/>
              <a:t>Step 1</a:t>
            </a: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DA0D3569-EEB8-A73A-2398-682044675F6C}"/>
              </a:ext>
            </a:extLst>
          </p:cNvPr>
          <p:cNvSpPr/>
          <p:nvPr/>
        </p:nvSpPr>
        <p:spPr>
          <a:xfrm>
            <a:off x="9192952" y="3840386"/>
            <a:ext cx="2133593" cy="457201"/>
          </a:xfrm>
          <a:custGeom>
            <a:avLst/>
            <a:gdLst>
              <a:gd name="connsiteX0" fmla="*/ 0 w 2108299"/>
              <a:gd name="connsiteY0" fmla="*/ 91326 h 913263"/>
              <a:gd name="connsiteX1" fmla="*/ 91326 w 2108299"/>
              <a:gd name="connsiteY1" fmla="*/ 0 h 913263"/>
              <a:gd name="connsiteX2" fmla="*/ 2016973 w 2108299"/>
              <a:gd name="connsiteY2" fmla="*/ 0 h 913263"/>
              <a:gd name="connsiteX3" fmla="*/ 2108299 w 2108299"/>
              <a:gd name="connsiteY3" fmla="*/ 91326 h 913263"/>
              <a:gd name="connsiteX4" fmla="*/ 2108299 w 2108299"/>
              <a:gd name="connsiteY4" fmla="*/ 821937 h 913263"/>
              <a:gd name="connsiteX5" fmla="*/ 2016973 w 2108299"/>
              <a:gd name="connsiteY5" fmla="*/ 913263 h 913263"/>
              <a:gd name="connsiteX6" fmla="*/ 91326 w 2108299"/>
              <a:gd name="connsiteY6" fmla="*/ 913263 h 913263"/>
              <a:gd name="connsiteX7" fmla="*/ 0 w 2108299"/>
              <a:gd name="connsiteY7" fmla="*/ 821937 h 913263"/>
              <a:gd name="connsiteX8" fmla="*/ 0 w 2108299"/>
              <a:gd name="connsiteY8" fmla="*/ 91326 h 913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08299" h="913263">
                <a:moveTo>
                  <a:pt x="0" y="91326"/>
                </a:moveTo>
                <a:cubicBezTo>
                  <a:pt x="0" y="40888"/>
                  <a:pt x="40888" y="0"/>
                  <a:pt x="91326" y="0"/>
                </a:cubicBezTo>
                <a:lnTo>
                  <a:pt x="2016973" y="0"/>
                </a:lnTo>
                <a:cubicBezTo>
                  <a:pt x="2067411" y="0"/>
                  <a:pt x="2108299" y="40888"/>
                  <a:pt x="2108299" y="91326"/>
                </a:cubicBezTo>
                <a:lnTo>
                  <a:pt x="2108299" y="821937"/>
                </a:lnTo>
                <a:cubicBezTo>
                  <a:pt x="2108299" y="872375"/>
                  <a:pt x="2067411" y="913263"/>
                  <a:pt x="2016973" y="913263"/>
                </a:cubicBezTo>
                <a:lnTo>
                  <a:pt x="91326" y="913263"/>
                </a:lnTo>
                <a:cubicBezTo>
                  <a:pt x="40888" y="913263"/>
                  <a:pt x="0" y="872375"/>
                  <a:pt x="0" y="821937"/>
                </a:cubicBezTo>
                <a:lnTo>
                  <a:pt x="0" y="91326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accent5"/>
            </a:solidFill>
            <a:prstDash val="dash"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0" vert="horz" wrap="square" lIns="118189" tIns="118189" rIns="118189" bIns="118189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/>
              <a:t>Step 2 - </a:t>
            </a:r>
            <a:r>
              <a:rPr lang="en-US" sz="2400" dirty="0"/>
              <a:t>Fixed</a:t>
            </a:r>
            <a:endParaRPr lang="en-US" sz="2400" kern="1200" dirty="0"/>
          </a:p>
        </p:txBody>
      </p:sp>
    </p:spTree>
    <p:extLst>
      <p:ext uri="{BB962C8B-B14F-4D97-AF65-F5344CB8AC3E}">
        <p14:creationId xmlns:p14="http://schemas.microsoft.com/office/powerpoint/2010/main" val="1828885313"/>
      </p:ext>
    </p:extLst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C57D4C-B041-53A8-FA16-C49D06789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A6BBD27-8220-F05B-5ADC-8FB7AE82FDDC}"/>
              </a:ext>
            </a:extLst>
          </p:cNvPr>
          <p:cNvCxnSpPr>
            <a:cxnSpLocks/>
          </p:cNvCxnSpPr>
          <p:nvPr/>
        </p:nvCxnSpPr>
        <p:spPr>
          <a:xfrm>
            <a:off x="10363195" y="4043327"/>
            <a:ext cx="0" cy="141719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27457162-CF0F-9956-5FCE-3366EBB4D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ABE338"/>
                </a:solidFill>
              </a:rPr>
              <a:t>Fixing Bugs with Fork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2143DC3-C4E8-95C3-8B01-9D50F48BC1A7}"/>
              </a:ext>
            </a:extLst>
          </p:cNvPr>
          <p:cNvSpPr txBox="1"/>
          <p:nvPr/>
        </p:nvSpPr>
        <p:spPr>
          <a:xfrm>
            <a:off x="609600" y="1748135"/>
            <a:ext cx="22571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ABE338"/>
                </a:solidFill>
              </a:rPr>
              <a:t>Workflow ID: V1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84BC9D1-8302-8023-1BE1-B1BD01922089}"/>
              </a:ext>
            </a:extLst>
          </p:cNvPr>
          <p:cNvCxnSpPr>
            <a:cxnSpLocks/>
          </p:cNvCxnSpPr>
          <p:nvPr/>
        </p:nvCxnSpPr>
        <p:spPr>
          <a:xfrm>
            <a:off x="1738178" y="4114800"/>
            <a:ext cx="0" cy="141719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7EC9427-45B9-BAD7-B938-1CC01BBDC17D}"/>
              </a:ext>
            </a:extLst>
          </p:cNvPr>
          <p:cNvCxnSpPr>
            <a:cxnSpLocks/>
          </p:cNvCxnSpPr>
          <p:nvPr/>
        </p:nvCxnSpPr>
        <p:spPr>
          <a:xfrm>
            <a:off x="1738178" y="2697610"/>
            <a:ext cx="0" cy="141719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8B5AB61-27EE-4391-C94E-8B5660E97288}"/>
              </a:ext>
            </a:extLst>
          </p:cNvPr>
          <p:cNvSpPr/>
          <p:nvPr/>
        </p:nvSpPr>
        <p:spPr>
          <a:xfrm>
            <a:off x="1052378" y="2357601"/>
            <a:ext cx="1371600" cy="457201"/>
          </a:xfrm>
          <a:custGeom>
            <a:avLst/>
            <a:gdLst>
              <a:gd name="connsiteX0" fmla="*/ 0 w 2108299"/>
              <a:gd name="connsiteY0" fmla="*/ 91326 h 913263"/>
              <a:gd name="connsiteX1" fmla="*/ 91326 w 2108299"/>
              <a:gd name="connsiteY1" fmla="*/ 0 h 913263"/>
              <a:gd name="connsiteX2" fmla="*/ 2016973 w 2108299"/>
              <a:gd name="connsiteY2" fmla="*/ 0 h 913263"/>
              <a:gd name="connsiteX3" fmla="*/ 2108299 w 2108299"/>
              <a:gd name="connsiteY3" fmla="*/ 91326 h 913263"/>
              <a:gd name="connsiteX4" fmla="*/ 2108299 w 2108299"/>
              <a:gd name="connsiteY4" fmla="*/ 821937 h 913263"/>
              <a:gd name="connsiteX5" fmla="*/ 2016973 w 2108299"/>
              <a:gd name="connsiteY5" fmla="*/ 913263 h 913263"/>
              <a:gd name="connsiteX6" fmla="*/ 91326 w 2108299"/>
              <a:gd name="connsiteY6" fmla="*/ 913263 h 913263"/>
              <a:gd name="connsiteX7" fmla="*/ 0 w 2108299"/>
              <a:gd name="connsiteY7" fmla="*/ 821937 h 913263"/>
              <a:gd name="connsiteX8" fmla="*/ 0 w 2108299"/>
              <a:gd name="connsiteY8" fmla="*/ 91326 h 913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08299" h="913263">
                <a:moveTo>
                  <a:pt x="0" y="91326"/>
                </a:moveTo>
                <a:cubicBezTo>
                  <a:pt x="0" y="40888"/>
                  <a:pt x="40888" y="0"/>
                  <a:pt x="91326" y="0"/>
                </a:cubicBezTo>
                <a:lnTo>
                  <a:pt x="2016973" y="0"/>
                </a:lnTo>
                <a:cubicBezTo>
                  <a:pt x="2067411" y="0"/>
                  <a:pt x="2108299" y="40888"/>
                  <a:pt x="2108299" y="91326"/>
                </a:cubicBezTo>
                <a:lnTo>
                  <a:pt x="2108299" y="821937"/>
                </a:lnTo>
                <a:cubicBezTo>
                  <a:pt x="2108299" y="872375"/>
                  <a:pt x="2067411" y="913263"/>
                  <a:pt x="2016973" y="913263"/>
                </a:cubicBezTo>
                <a:lnTo>
                  <a:pt x="91326" y="913263"/>
                </a:lnTo>
                <a:cubicBezTo>
                  <a:pt x="40888" y="913263"/>
                  <a:pt x="0" y="872375"/>
                  <a:pt x="0" y="821937"/>
                </a:cubicBezTo>
                <a:lnTo>
                  <a:pt x="0" y="91326"/>
                </a:lnTo>
                <a:close/>
              </a:path>
            </a:pathLst>
          </a:custGeom>
          <a:ln>
            <a:solidFill>
              <a:schemeClr val="bg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0" vert="horz" wrap="square" lIns="118189" tIns="118189" rIns="118189" bIns="118189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/>
              <a:t>Step 1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151DC79-1601-B9ED-1020-8B68ED99EF03}"/>
              </a:ext>
            </a:extLst>
          </p:cNvPr>
          <p:cNvSpPr/>
          <p:nvPr/>
        </p:nvSpPr>
        <p:spPr>
          <a:xfrm>
            <a:off x="1052378" y="3840386"/>
            <a:ext cx="1371600" cy="457201"/>
          </a:xfrm>
          <a:custGeom>
            <a:avLst/>
            <a:gdLst>
              <a:gd name="connsiteX0" fmla="*/ 0 w 2108299"/>
              <a:gd name="connsiteY0" fmla="*/ 91326 h 913263"/>
              <a:gd name="connsiteX1" fmla="*/ 91326 w 2108299"/>
              <a:gd name="connsiteY1" fmla="*/ 0 h 913263"/>
              <a:gd name="connsiteX2" fmla="*/ 2016973 w 2108299"/>
              <a:gd name="connsiteY2" fmla="*/ 0 h 913263"/>
              <a:gd name="connsiteX3" fmla="*/ 2108299 w 2108299"/>
              <a:gd name="connsiteY3" fmla="*/ 91326 h 913263"/>
              <a:gd name="connsiteX4" fmla="*/ 2108299 w 2108299"/>
              <a:gd name="connsiteY4" fmla="*/ 821937 h 913263"/>
              <a:gd name="connsiteX5" fmla="*/ 2016973 w 2108299"/>
              <a:gd name="connsiteY5" fmla="*/ 913263 h 913263"/>
              <a:gd name="connsiteX6" fmla="*/ 91326 w 2108299"/>
              <a:gd name="connsiteY6" fmla="*/ 913263 h 913263"/>
              <a:gd name="connsiteX7" fmla="*/ 0 w 2108299"/>
              <a:gd name="connsiteY7" fmla="*/ 821937 h 913263"/>
              <a:gd name="connsiteX8" fmla="*/ 0 w 2108299"/>
              <a:gd name="connsiteY8" fmla="*/ 91326 h 913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08299" h="913263">
                <a:moveTo>
                  <a:pt x="0" y="91326"/>
                </a:moveTo>
                <a:cubicBezTo>
                  <a:pt x="0" y="40888"/>
                  <a:pt x="40888" y="0"/>
                  <a:pt x="91326" y="0"/>
                </a:cubicBezTo>
                <a:lnTo>
                  <a:pt x="2016973" y="0"/>
                </a:lnTo>
                <a:cubicBezTo>
                  <a:pt x="2067411" y="0"/>
                  <a:pt x="2108299" y="40888"/>
                  <a:pt x="2108299" y="91326"/>
                </a:cubicBezTo>
                <a:lnTo>
                  <a:pt x="2108299" y="821937"/>
                </a:lnTo>
                <a:cubicBezTo>
                  <a:pt x="2108299" y="872375"/>
                  <a:pt x="2067411" y="913263"/>
                  <a:pt x="2016973" y="913263"/>
                </a:cubicBezTo>
                <a:lnTo>
                  <a:pt x="91326" y="913263"/>
                </a:lnTo>
                <a:cubicBezTo>
                  <a:pt x="40888" y="913263"/>
                  <a:pt x="0" y="872375"/>
                  <a:pt x="0" y="821937"/>
                </a:cubicBezTo>
                <a:lnTo>
                  <a:pt x="0" y="91326"/>
                </a:lnTo>
                <a:close/>
              </a:path>
            </a:pathLst>
          </a:custGeom>
          <a:ln>
            <a:solidFill>
              <a:schemeClr val="bg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0" vert="horz" wrap="square" lIns="118189" tIns="118189" rIns="118189" bIns="118189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/>
              <a:t>Step 2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52805FA-9995-006A-B6E7-C57AF58C2F91}"/>
              </a:ext>
            </a:extLst>
          </p:cNvPr>
          <p:cNvSpPr/>
          <p:nvPr/>
        </p:nvSpPr>
        <p:spPr>
          <a:xfrm>
            <a:off x="1052378" y="5323171"/>
            <a:ext cx="1371600" cy="457201"/>
          </a:xfrm>
          <a:custGeom>
            <a:avLst/>
            <a:gdLst>
              <a:gd name="connsiteX0" fmla="*/ 0 w 2108299"/>
              <a:gd name="connsiteY0" fmla="*/ 91326 h 913263"/>
              <a:gd name="connsiteX1" fmla="*/ 91326 w 2108299"/>
              <a:gd name="connsiteY1" fmla="*/ 0 h 913263"/>
              <a:gd name="connsiteX2" fmla="*/ 2016973 w 2108299"/>
              <a:gd name="connsiteY2" fmla="*/ 0 h 913263"/>
              <a:gd name="connsiteX3" fmla="*/ 2108299 w 2108299"/>
              <a:gd name="connsiteY3" fmla="*/ 91326 h 913263"/>
              <a:gd name="connsiteX4" fmla="*/ 2108299 w 2108299"/>
              <a:gd name="connsiteY4" fmla="*/ 821937 h 913263"/>
              <a:gd name="connsiteX5" fmla="*/ 2016973 w 2108299"/>
              <a:gd name="connsiteY5" fmla="*/ 913263 h 913263"/>
              <a:gd name="connsiteX6" fmla="*/ 91326 w 2108299"/>
              <a:gd name="connsiteY6" fmla="*/ 913263 h 913263"/>
              <a:gd name="connsiteX7" fmla="*/ 0 w 2108299"/>
              <a:gd name="connsiteY7" fmla="*/ 821937 h 913263"/>
              <a:gd name="connsiteX8" fmla="*/ 0 w 2108299"/>
              <a:gd name="connsiteY8" fmla="*/ 91326 h 913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08299" h="913263">
                <a:moveTo>
                  <a:pt x="0" y="91326"/>
                </a:moveTo>
                <a:cubicBezTo>
                  <a:pt x="0" y="40888"/>
                  <a:pt x="40888" y="0"/>
                  <a:pt x="91326" y="0"/>
                </a:cubicBezTo>
                <a:lnTo>
                  <a:pt x="2016973" y="0"/>
                </a:lnTo>
                <a:cubicBezTo>
                  <a:pt x="2067411" y="0"/>
                  <a:pt x="2108299" y="40888"/>
                  <a:pt x="2108299" y="91326"/>
                </a:cubicBezTo>
                <a:lnTo>
                  <a:pt x="2108299" y="821937"/>
                </a:lnTo>
                <a:cubicBezTo>
                  <a:pt x="2108299" y="872375"/>
                  <a:pt x="2067411" y="913263"/>
                  <a:pt x="2016973" y="913263"/>
                </a:cubicBezTo>
                <a:lnTo>
                  <a:pt x="91326" y="913263"/>
                </a:lnTo>
                <a:cubicBezTo>
                  <a:pt x="40888" y="913263"/>
                  <a:pt x="0" y="872375"/>
                  <a:pt x="0" y="821937"/>
                </a:cubicBezTo>
                <a:lnTo>
                  <a:pt x="0" y="91326"/>
                </a:lnTo>
                <a:close/>
              </a:path>
            </a:pathLst>
          </a:custGeom>
          <a:ln>
            <a:solidFill>
              <a:schemeClr val="bg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0" vert="horz" wrap="square" lIns="118189" tIns="118189" rIns="118189" bIns="118189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/>
              <a:t>Step 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9E9ACC9-B548-B1C6-CFCD-DD5D3E2FAAF6}"/>
              </a:ext>
            </a:extLst>
          </p:cNvPr>
          <p:cNvSpPr txBox="1"/>
          <p:nvPr/>
        </p:nvSpPr>
        <p:spPr>
          <a:xfrm>
            <a:off x="2057400" y="4751922"/>
            <a:ext cx="10523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  <a:buSzPts val="10600"/>
            </a:pPr>
            <a:r>
              <a:rPr lang="en-US" sz="4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🔥</a:t>
            </a:r>
            <a:endParaRPr lang="en-US" sz="48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1D532A0-502A-6097-3EF7-F248FEE70188}"/>
              </a:ext>
            </a:extLst>
          </p:cNvPr>
          <p:cNvSpPr txBox="1"/>
          <p:nvPr/>
        </p:nvSpPr>
        <p:spPr>
          <a:xfrm>
            <a:off x="2082800" y="3326653"/>
            <a:ext cx="111759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00"/>
              <a:buFont typeface="Arial"/>
              <a:buNone/>
            </a:pPr>
            <a:r>
              <a:rPr lang="en-US" sz="4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🐛</a:t>
            </a:r>
            <a:endParaRPr lang="en-US" sz="4800" dirty="0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A39DBC4F-6099-0FFC-4303-15FADEC2B9B8}"/>
              </a:ext>
            </a:extLst>
          </p:cNvPr>
          <p:cNvCxnSpPr>
            <a:cxnSpLocks/>
          </p:cNvCxnSpPr>
          <p:nvPr/>
        </p:nvCxnSpPr>
        <p:spPr>
          <a:xfrm>
            <a:off x="3200400" y="2590800"/>
            <a:ext cx="5638800" cy="0"/>
          </a:xfrm>
          <a:prstGeom prst="straightConnector1">
            <a:avLst/>
          </a:prstGeom>
          <a:ln w="57150">
            <a:solidFill>
              <a:schemeClr val="bg1"/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F4D2A27A-771C-CBBC-9D5D-B9DE6344D5BC}"/>
              </a:ext>
            </a:extLst>
          </p:cNvPr>
          <p:cNvSpPr txBox="1"/>
          <p:nvPr/>
        </p:nvSpPr>
        <p:spPr>
          <a:xfrm>
            <a:off x="4862047" y="2054701"/>
            <a:ext cx="23155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Fork from Step 2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82EE82B-89DE-98D4-41DE-A26CA9B714BB}"/>
              </a:ext>
            </a:extLst>
          </p:cNvPr>
          <p:cNvCxnSpPr>
            <a:cxnSpLocks/>
          </p:cNvCxnSpPr>
          <p:nvPr/>
        </p:nvCxnSpPr>
        <p:spPr>
          <a:xfrm>
            <a:off x="10363195" y="2697610"/>
            <a:ext cx="0" cy="141719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5A1D639-6F6D-47B1-E403-C39A89C847DF}"/>
              </a:ext>
            </a:extLst>
          </p:cNvPr>
          <p:cNvSpPr/>
          <p:nvPr/>
        </p:nvSpPr>
        <p:spPr>
          <a:xfrm>
            <a:off x="9192952" y="2357601"/>
            <a:ext cx="2133593" cy="457201"/>
          </a:xfrm>
          <a:custGeom>
            <a:avLst/>
            <a:gdLst>
              <a:gd name="connsiteX0" fmla="*/ 0 w 2108299"/>
              <a:gd name="connsiteY0" fmla="*/ 91326 h 913263"/>
              <a:gd name="connsiteX1" fmla="*/ 91326 w 2108299"/>
              <a:gd name="connsiteY1" fmla="*/ 0 h 913263"/>
              <a:gd name="connsiteX2" fmla="*/ 2016973 w 2108299"/>
              <a:gd name="connsiteY2" fmla="*/ 0 h 913263"/>
              <a:gd name="connsiteX3" fmla="*/ 2108299 w 2108299"/>
              <a:gd name="connsiteY3" fmla="*/ 91326 h 913263"/>
              <a:gd name="connsiteX4" fmla="*/ 2108299 w 2108299"/>
              <a:gd name="connsiteY4" fmla="*/ 821937 h 913263"/>
              <a:gd name="connsiteX5" fmla="*/ 2016973 w 2108299"/>
              <a:gd name="connsiteY5" fmla="*/ 913263 h 913263"/>
              <a:gd name="connsiteX6" fmla="*/ 91326 w 2108299"/>
              <a:gd name="connsiteY6" fmla="*/ 913263 h 913263"/>
              <a:gd name="connsiteX7" fmla="*/ 0 w 2108299"/>
              <a:gd name="connsiteY7" fmla="*/ 821937 h 913263"/>
              <a:gd name="connsiteX8" fmla="*/ 0 w 2108299"/>
              <a:gd name="connsiteY8" fmla="*/ 91326 h 913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08299" h="913263">
                <a:moveTo>
                  <a:pt x="0" y="91326"/>
                </a:moveTo>
                <a:cubicBezTo>
                  <a:pt x="0" y="40888"/>
                  <a:pt x="40888" y="0"/>
                  <a:pt x="91326" y="0"/>
                </a:cubicBezTo>
                <a:lnTo>
                  <a:pt x="2016973" y="0"/>
                </a:lnTo>
                <a:cubicBezTo>
                  <a:pt x="2067411" y="0"/>
                  <a:pt x="2108299" y="40888"/>
                  <a:pt x="2108299" y="91326"/>
                </a:cubicBezTo>
                <a:lnTo>
                  <a:pt x="2108299" y="821937"/>
                </a:lnTo>
                <a:cubicBezTo>
                  <a:pt x="2108299" y="872375"/>
                  <a:pt x="2067411" y="913263"/>
                  <a:pt x="2016973" y="913263"/>
                </a:cubicBezTo>
                <a:lnTo>
                  <a:pt x="91326" y="913263"/>
                </a:lnTo>
                <a:cubicBezTo>
                  <a:pt x="40888" y="913263"/>
                  <a:pt x="0" y="872375"/>
                  <a:pt x="0" y="821937"/>
                </a:cubicBezTo>
                <a:lnTo>
                  <a:pt x="0" y="91326"/>
                </a:lnTo>
                <a:close/>
              </a:path>
            </a:pathLst>
          </a:custGeom>
          <a:ln>
            <a:solidFill>
              <a:schemeClr val="bg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0" vert="horz" wrap="square" lIns="118189" tIns="118189" rIns="118189" bIns="118189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/>
              <a:t>Step 1</a:t>
            </a: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8DE6525-31F1-0D4E-92AC-A545E9ABC9EF}"/>
              </a:ext>
            </a:extLst>
          </p:cNvPr>
          <p:cNvSpPr/>
          <p:nvPr/>
        </p:nvSpPr>
        <p:spPr>
          <a:xfrm>
            <a:off x="9192952" y="3840386"/>
            <a:ext cx="2133593" cy="457201"/>
          </a:xfrm>
          <a:custGeom>
            <a:avLst/>
            <a:gdLst>
              <a:gd name="connsiteX0" fmla="*/ 0 w 2108299"/>
              <a:gd name="connsiteY0" fmla="*/ 91326 h 913263"/>
              <a:gd name="connsiteX1" fmla="*/ 91326 w 2108299"/>
              <a:gd name="connsiteY1" fmla="*/ 0 h 913263"/>
              <a:gd name="connsiteX2" fmla="*/ 2016973 w 2108299"/>
              <a:gd name="connsiteY2" fmla="*/ 0 h 913263"/>
              <a:gd name="connsiteX3" fmla="*/ 2108299 w 2108299"/>
              <a:gd name="connsiteY3" fmla="*/ 91326 h 913263"/>
              <a:gd name="connsiteX4" fmla="*/ 2108299 w 2108299"/>
              <a:gd name="connsiteY4" fmla="*/ 821937 h 913263"/>
              <a:gd name="connsiteX5" fmla="*/ 2016973 w 2108299"/>
              <a:gd name="connsiteY5" fmla="*/ 913263 h 913263"/>
              <a:gd name="connsiteX6" fmla="*/ 91326 w 2108299"/>
              <a:gd name="connsiteY6" fmla="*/ 913263 h 913263"/>
              <a:gd name="connsiteX7" fmla="*/ 0 w 2108299"/>
              <a:gd name="connsiteY7" fmla="*/ 821937 h 913263"/>
              <a:gd name="connsiteX8" fmla="*/ 0 w 2108299"/>
              <a:gd name="connsiteY8" fmla="*/ 91326 h 913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08299" h="913263">
                <a:moveTo>
                  <a:pt x="0" y="91326"/>
                </a:moveTo>
                <a:cubicBezTo>
                  <a:pt x="0" y="40888"/>
                  <a:pt x="40888" y="0"/>
                  <a:pt x="91326" y="0"/>
                </a:cubicBezTo>
                <a:lnTo>
                  <a:pt x="2016973" y="0"/>
                </a:lnTo>
                <a:cubicBezTo>
                  <a:pt x="2067411" y="0"/>
                  <a:pt x="2108299" y="40888"/>
                  <a:pt x="2108299" y="91326"/>
                </a:cubicBezTo>
                <a:lnTo>
                  <a:pt x="2108299" y="821937"/>
                </a:lnTo>
                <a:cubicBezTo>
                  <a:pt x="2108299" y="872375"/>
                  <a:pt x="2067411" y="913263"/>
                  <a:pt x="2016973" y="913263"/>
                </a:cubicBezTo>
                <a:lnTo>
                  <a:pt x="91326" y="913263"/>
                </a:lnTo>
                <a:cubicBezTo>
                  <a:pt x="40888" y="913263"/>
                  <a:pt x="0" y="872375"/>
                  <a:pt x="0" y="821937"/>
                </a:cubicBezTo>
                <a:lnTo>
                  <a:pt x="0" y="91326"/>
                </a:lnTo>
                <a:close/>
              </a:path>
            </a:pathLst>
          </a:custGeom>
          <a:solidFill>
            <a:schemeClr val="accent5"/>
          </a:solidFill>
          <a:ln>
            <a:solidFill>
              <a:schemeClr val="bg1"/>
            </a:solidFill>
            <a:prstDash val="solid"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0" vert="horz" wrap="square" lIns="118189" tIns="118189" rIns="118189" bIns="118189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/>
              <a:t>Step 2 - </a:t>
            </a:r>
            <a:r>
              <a:rPr lang="en-US" sz="2400" dirty="0"/>
              <a:t>Fixed</a:t>
            </a:r>
            <a:endParaRPr lang="en-US" sz="2400" kern="1200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3855AE0A-2B64-A860-3A72-DED5FCEBC95B}"/>
              </a:ext>
            </a:extLst>
          </p:cNvPr>
          <p:cNvSpPr/>
          <p:nvPr/>
        </p:nvSpPr>
        <p:spPr>
          <a:xfrm>
            <a:off x="9192952" y="5120064"/>
            <a:ext cx="2133593" cy="457201"/>
          </a:xfrm>
          <a:custGeom>
            <a:avLst/>
            <a:gdLst>
              <a:gd name="connsiteX0" fmla="*/ 0 w 2108299"/>
              <a:gd name="connsiteY0" fmla="*/ 91326 h 913263"/>
              <a:gd name="connsiteX1" fmla="*/ 91326 w 2108299"/>
              <a:gd name="connsiteY1" fmla="*/ 0 h 913263"/>
              <a:gd name="connsiteX2" fmla="*/ 2016973 w 2108299"/>
              <a:gd name="connsiteY2" fmla="*/ 0 h 913263"/>
              <a:gd name="connsiteX3" fmla="*/ 2108299 w 2108299"/>
              <a:gd name="connsiteY3" fmla="*/ 91326 h 913263"/>
              <a:gd name="connsiteX4" fmla="*/ 2108299 w 2108299"/>
              <a:gd name="connsiteY4" fmla="*/ 821937 h 913263"/>
              <a:gd name="connsiteX5" fmla="*/ 2016973 w 2108299"/>
              <a:gd name="connsiteY5" fmla="*/ 913263 h 913263"/>
              <a:gd name="connsiteX6" fmla="*/ 91326 w 2108299"/>
              <a:gd name="connsiteY6" fmla="*/ 913263 h 913263"/>
              <a:gd name="connsiteX7" fmla="*/ 0 w 2108299"/>
              <a:gd name="connsiteY7" fmla="*/ 821937 h 913263"/>
              <a:gd name="connsiteX8" fmla="*/ 0 w 2108299"/>
              <a:gd name="connsiteY8" fmla="*/ 91326 h 913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08299" h="913263">
                <a:moveTo>
                  <a:pt x="0" y="91326"/>
                </a:moveTo>
                <a:cubicBezTo>
                  <a:pt x="0" y="40888"/>
                  <a:pt x="40888" y="0"/>
                  <a:pt x="91326" y="0"/>
                </a:cubicBezTo>
                <a:lnTo>
                  <a:pt x="2016973" y="0"/>
                </a:lnTo>
                <a:cubicBezTo>
                  <a:pt x="2067411" y="0"/>
                  <a:pt x="2108299" y="40888"/>
                  <a:pt x="2108299" y="91326"/>
                </a:cubicBezTo>
                <a:lnTo>
                  <a:pt x="2108299" y="821937"/>
                </a:lnTo>
                <a:cubicBezTo>
                  <a:pt x="2108299" y="872375"/>
                  <a:pt x="2067411" y="913263"/>
                  <a:pt x="2016973" y="913263"/>
                </a:cubicBezTo>
                <a:lnTo>
                  <a:pt x="91326" y="913263"/>
                </a:lnTo>
                <a:cubicBezTo>
                  <a:pt x="40888" y="913263"/>
                  <a:pt x="0" y="872375"/>
                  <a:pt x="0" y="821937"/>
                </a:cubicBezTo>
                <a:lnTo>
                  <a:pt x="0" y="91326"/>
                </a:lnTo>
                <a:close/>
              </a:path>
            </a:pathLst>
          </a:custGeom>
          <a:solidFill>
            <a:srgbClr val="00B0F0"/>
          </a:solidFill>
          <a:ln>
            <a:solidFill>
              <a:schemeClr val="bg1"/>
            </a:solidFill>
            <a:prstDash val="solid"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0" vert="horz" wrap="square" lIns="118189" tIns="118189" rIns="118189" bIns="118189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/>
              <a:t>Step 3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524A5FB-43F6-104A-5370-5606E587D73A}"/>
              </a:ext>
            </a:extLst>
          </p:cNvPr>
          <p:cNvSpPr txBox="1"/>
          <p:nvPr/>
        </p:nvSpPr>
        <p:spPr>
          <a:xfrm>
            <a:off x="10937240" y="3316493"/>
            <a:ext cx="111759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😊</a:t>
            </a:r>
            <a:endParaRPr lang="en-US" sz="48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0729FD2-D929-6F79-1C82-2E093D080813}"/>
              </a:ext>
            </a:extLst>
          </p:cNvPr>
          <p:cNvSpPr txBox="1"/>
          <p:nvPr/>
        </p:nvSpPr>
        <p:spPr>
          <a:xfrm>
            <a:off x="10972800" y="4573148"/>
            <a:ext cx="111759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😊</a:t>
            </a:r>
            <a:endParaRPr lang="en-US" sz="4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BA9169-A833-2F86-B230-B49C27FAA2E6}"/>
              </a:ext>
            </a:extLst>
          </p:cNvPr>
          <p:cNvSpPr txBox="1"/>
          <p:nvPr/>
        </p:nvSpPr>
        <p:spPr>
          <a:xfrm>
            <a:off x="3027680" y="3707654"/>
            <a:ext cx="61366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Recovered from Failure!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75EE13-9058-09C7-6FCB-492906D312BD}"/>
              </a:ext>
            </a:extLst>
          </p:cNvPr>
          <p:cNvSpPr txBox="1"/>
          <p:nvPr/>
        </p:nvSpPr>
        <p:spPr>
          <a:xfrm>
            <a:off x="8784697" y="1644300"/>
            <a:ext cx="2950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ABE338"/>
                </a:solidFill>
              </a:rPr>
              <a:t>Workflow ID: V1-fixed</a:t>
            </a:r>
          </a:p>
        </p:txBody>
      </p:sp>
    </p:spTree>
    <p:extLst>
      <p:ext uri="{BB962C8B-B14F-4D97-AF65-F5344CB8AC3E}">
        <p14:creationId xmlns:p14="http://schemas.microsoft.com/office/powerpoint/2010/main" val="3116141678"/>
      </p:ext>
    </p:extLst>
  </p:cSld>
  <p:clrMapOvr>
    <a:masterClrMapping/>
  </p:clrMapOvr>
  <p:transition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83653-5774-E9BC-03CD-46F85DF14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ABE338"/>
                </a:solidFill>
              </a:rPr>
              <a:t>Cloud Console</a:t>
            </a:r>
          </a:p>
        </p:txBody>
      </p:sp>
      <p:pic>
        <p:nvPicPr>
          <p:cNvPr id="4" name="Google Shape;1048;p71" descr="Google Shape;382;p41">
            <a:extLst>
              <a:ext uri="{FF2B5EF4-FFF2-40B4-BE49-F238E27FC236}">
                <a16:creationId xmlns:a16="http://schemas.microsoft.com/office/drawing/2014/main" id="{563AB50E-B976-CADB-602F-148DAA20A76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752600" y="1524000"/>
            <a:ext cx="8351390" cy="49008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70950065"/>
      </p:ext>
    </p:extLst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DBFFFBB-2926-DEDB-532B-491500681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ABE338"/>
                </a:solidFill>
              </a:rPr>
              <a:t>Demo</a:t>
            </a:r>
          </a:p>
        </p:txBody>
      </p:sp>
    </p:spTree>
    <p:extLst>
      <p:ext uri="{BB962C8B-B14F-4D97-AF65-F5344CB8AC3E}">
        <p14:creationId xmlns:p14="http://schemas.microsoft.com/office/powerpoint/2010/main" val="4036380968"/>
      </p:ext>
    </p:extLst>
  </p:cSld>
  <p:clrMapOvr>
    <a:masterClrMapping/>
  </p:clrMapOvr>
  <p:transition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7A59E1-B900-0CD0-50C8-D28349F73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3B9048C-9A81-5996-D933-235EF220F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5257800"/>
          </a:xfrm>
        </p:spPr>
        <p:txBody>
          <a:bodyPr anchor="ctr">
            <a:noAutofit/>
          </a:bodyPr>
          <a:lstStyle/>
          <a:p>
            <a:pPr algn="ctr"/>
            <a:r>
              <a:rPr lang="en-US" sz="6000" b="1" dirty="0">
                <a:solidFill>
                  <a:srgbClr val="ABE338"/>
                </a:solidFill>
              </a:rPr>
              <a:t>“Remember engineers, </a:t>
            </a:r>
            <a:br>
              <a:rPr lang="en-US" sz="6000" b="1" dirty="0">
                <a:solidFill>
                  <a:srgbClr val="ABE338"/>
                </a:solidFill>
              </a:rPr>
            </a:br>
            <a:r>
              <a:rPr lang="en-US" sz="6000" b="1" dirty="0">
                <a:solidFill>
                  <a:srgbClr val="ABE338"/>
                </a:solidFill>
              </a:rPr>
              <a:t>the only difference between </a:t>
            </a:r>
            <a:br>
              <a:rPr lang="en-US" sz="6000" b="1" dirty="0">
                <a:solidFill>
                  <a:srgbClr val="ABE338"/>
                </a:solidFill>
              </a:rPr>
            </a:br>
            <a:r>
              <a:rPr lang="en-US" sz="6000" b="1" dirty="0">
                <a:solidFill>
                  <a:srgbClr val="ABE338"/>
                </a:solidFill>
              </a:rPr>
              <a:t>screwing around and building </a:t>
            </a:r>
            <a:br>
              <a:rPr lang="en-US" sz="6000" b="1" dirty="0">
                <a:solidFill>
                  <a:srgbClr val="ABE338"/>
                </a:solidFill>
              </a:rPr>
            </a:br>
            <a:r>
              <a:rPr lang="en-US" sz="6000" b="1" dirty="0">
                <a:solidFill>
                  <a:srgbClr val="ABE338"/>
                </a:solidFill>
              </a:rPr>
              <a:t>a reliable system is</a:t>
            </a:r>
            <a:br>
              <a:rPr lang="en-US" sz="6000" b="1" dirty="0">
                <a:solidFill>
                  <a:srgbClr val="ABE338"/>
                </a:solidFill>
              </a:rPr>
            </a:br>
            <a:r>
              <a:rPr lang="en-US" sz="6000" b="1" dirty="0">
                <a:solidFill>
                  <a:srgbClr val="ABE338"/>
                </a:solidFill>
              </a:rPr>
              <a:t>durable execution with DBOS.”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8E54E48-665E-3847-1103-DC40DEB0F966}"/>
              </a:ext>
            </a:extLst>
          </p:cNvPr>
          <p:cNvSpPr txBox="1">
            <a:spLocks/>
          </p:cNvSpPr>
          <p:nvPr/>
        </p:nvSpPr>
        <p:spPr>
          <a:xfrm>
            <a:off x="1676400" y="4572000"/>
            <a:ext cx="10515600" cy="2210718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600" b="1" dirty="0">
                <a:ln w="3175">
                  <a:solidFill>
                    <a:schemeClr val="tx1"/>
                  </a:solidFill>
                </a:ln>
              </a:rPr>
              <a:t>- Harry Pierson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600" b="1" dirty="0" err="1">
                <a:ln w="3175">
                  <a:solidFill>
                    <a:schemeClr val="tx1"/>
                  </a:solidFill>
                </a:ln>
              </a:rPr>
              <a:t>harry.pierson@dbos.dev</a:t>
            </a:r>
            <a:r>
              <a:rPr lang="en-US" sz="3600" b="1" dirty="0">
                <a:ln w="3175">
                  <a:solidFill>
                    <a:schemeClr val="tx1"/>
                  </a:solidFill>
                </a:ln>
              </a:rPr>
              <a:t> 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600" b="1" dirty="0">
                <a:ln w="3175">
                  <a:solidFill>
                    <a:schemeClr val="tx1"/>
                  </a:solidFill>
                </a:ln>
              </a:rPr>
              <a:t>@devhawk.net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EE8C71-7581-BF7F-307A-82F6388191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5181600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28120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777009-6A1B-A0CE-852D-E30DA2AD16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 descr="Mythbusters: 10 Things You Never Knew About The Scientific Show">
            <a:extLst>
              <a:ext uri="{FF2B5EF4-FFF2-40B4-BE49-F238E27FC236}">
                <a16:creationId xmlns:a16="http://schemas.microsoft.com/office/drawing/2014/main" id="{EFD70A8A-014F-F47B-D342-4BCC421E22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11"/>
          <a:stretch>
            <a:fillRect/>
          </a:stretch>
        </p:blipFill>
        <p:spPr bwMode="auto">
          <a:xfrm>
            <a:off x="2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F20BA45-A0B6-0D06-6764-4A19E352C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122362"/>
            <a:ext cx="10972800" cy="3752454"/>
          </a:xfrm>
        </p:spPr>
        <p:txBody>
          <a:bodyPr vert="horz" lIns="91440" tIns="45720" rIns="91440" bIns="45720" rtlCol="0" anchor="b">
            <a:noAutofit/>
          </a:bodyPr>
          <a:lstStyle/>
          <a:p>
            <a:pPr marL="227013" indent="-227013" algn="ctr"/>
            <a:r>
              <a:rPr lang="en-US" b="1" dirty="0">
                <a:ln>
                  <a:solidFill>
                    <a:schemeClr val="bg1"/>
                  </a:solidFill>
                </a:ln>
                <a:solidFill>
                  <a:srgbClr val="FFFFFF"/>
                </a:solidFill>
              </a:rPr>
              <a:t>“Remember kids, </a:t>
            </a:r>
            <a:br>
              <a:rPr lang="en-US" b="1" dirty="0">
                <a:ln>
                  <a:solidFill>
                    <a:schemeClr val="bg1"/>
                  </a:solidFill>
                </a:ln>
                <a:solidFill>
                  <a:srgbClr val="FFFFFF"/>
                </a:solidFill>
              </a:rPr>
            </a:br>
            <a:r>
              <a:rPr lang="en-US" b="1" dirty="0">
                <a:ln>
                  <a:solidFill>
                    <a:schemeClr val="bg1"/>
                  </a:solidFill>
                </a:ln>
                <a:solidFill>
                  <a:srgbClr val="FFFFFF"/>
                </a:solidFill>
              </a:rPr>
              <a:t>the only difference between </a:t>
            </a:r>
            <a:br>
              <a:rPr lang="en-US" b="1" dirty="0">
                <a:ln>
                  <a:solidFill>
                    <a:schemeClr val="bg1"/>
                  </a:solidFill>
                </a:ln>
                <a:solidFill>
                  <a:srgbClr val="FFFFFF"/>
                </a:solidFill>
              </a:rPr>
            </a:br>
            <a:r>
              <a:rPr lang="en-US" b="1" dirty="0">
                <a:ln>
                  <a:solidFill>
                    <a:schemeClr val="bg1"/>
                  </a:solidFill>
                </a:ln>
                <a:solidFill>
                  <a:srgbClr val="FFFFFF"/>
                </a:solidFill>
              </a:rPr>
              <a:t>screwing around and science</a:t>
            </a:r>
            <a:br>
              <a:rPr lang="en-US" b="1" dirty="0">
                <a:ln>
                  <a:solidFill>
                    <a:schemeClr val="bg1"/>
                  </a:solidFill>
                </a:ln>
                <a:solidFill>
                  <a:srgbClr val="FFFFFF"/>
                </a:solidFill>
              </a:rPr>
            </a:br>
            <a:r>
              <a:rPr lang="en-US" b="1" dirty="0">
                <a:ln>
                  <a:solidFill>
                    <a:schemeClr val="bg1"/>
                  </a:solidFill>
                </a:ln>
                <a:solidFill>
                  <a:srgbClr val="FFFFFF"/>
                </a:solidFill>
              </a:rPr>
              <a:t>is writing it down”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AE7AFE-23F8-AB7E-D7A5-AD04D20AFE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4983240"/>
            <a:ext cx="9144000" cy="914399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sz="3200" dirty="0">
                <a:solidFill>
                  <a:srgbClr val="FFFFFF"/>
                </a:solidFill>
              </a:rPr>
              <a:t>Adam Savage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59E33E-D8C6-AD4C-CCC6-7BFB04E978F3}"/>
              </a:ext>
            </a:extLst>
          </p:cNvPr>
          <p:cNvSpPr txBox="1"/>
          <p:nvPr/>
        </p:nvSpPr>
        <p:spPr>
          <a:xfrm rot="21186467">
            <a:off x="2062873" y="5563962"/>
            <a:ext cx="102407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Lucida Handwriting" panose="03010101010101010101" pitchFamily="66" charset="0"/>
              </a:rPr>
              <a:t>The same goes for reliable systems!</a:t>
            </a:r>
          </a:p>
        </p:txBody>
      </p:sp>
    </p:spTree>
    <p:extLst>
      <p:ext uri="{BB962C8B-B14F-4D97-AF65-F5344CB8AC3E}">
        <p14:creationId xmlns:p14="http://schemas.microsoft.com/office/powerpoint/2010/main" val="22775359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3E8E7-0352-AE04-58B6-5FC9E9C79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807B81-0BE4-285E-4B73-6C5B98E4C8F5}"/>
              </a:ext>
            </a:extLst>
          </p:cNvPr>
          <p:cNvSpPr txBox="1"/>
          <p:nvPr/>
        </p:nvSpPr>
        <p:spPr>
          <a:xfrm>
            <a:off x="2831517" y="1536174"/>
            <a:ext cx="6528967" cy="378565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en-US" sz="4800" b="1" dirty="0">
                <a:solidFill>
                  <a:srgbClr val="ABE338"/>
                </a:solidFill>
                <a:latin typeface="Gill Sans MT" panose="020B0502020104020203" pitchFamily="34" charset="0"/>
              </a:rPr>
              <a:t>Reliable systems store</a:t>
            </a:r>
          </a:p>
          <a:p>
            <a:pPr algn="ctr"/>
            <a:r>
              <a:rPr lang="en-US" sz="4800" b="1" dirty="0">
                <a:solidFill>
                  <a:srgbClr val="ABE338"/>
                </a:solidFill>
                <a:latin typeface="Gill Sans MT" panose="020B0502020104020203" pitchFamily="34" charset="0"/>
              </a:rPr>
              <a:t>critical system state</a:t>
            </a:r>
          </a:p>
          <a:p>
            <a:pPr algn="ctr"/>
            <a:r>
              <a:rPr lang="en-US" sz="4800" b="1" dirty="0">
                <a:solidFill>
                  <a:srgbClr val="ABE338"/>
                </a:solidFill>
                <a:latin typeface="Gill Sans MT" panose="020B0502020104020203" pitchFamily="34" charset="0"/>
              </a:rPr>
              <a:t>in durable storage</a:t>
            </a:r>
          </a:p>
          <a:p>
            <a:pPr algn="ctr"/>
            <a:r>
              <a:rPr lang="en-US" sz="4800" b="1" dirty="0">
                <a:solidFill>
                  <a:srgbClr val="ABE338"/>
                </a:solidFill>
                <a:latin typeface="Gill Sans MT" panose="020B0502020104020203" pitchFamily="34" charset="0"/>
              </a:rPr>
              <a:t>so that it will survive </a:t>
            </a:r>
          </a:p>
          <a:p>
            <a:pPr algn="ctr"/>
            <a:r>
              <a:rPr lang="en-US" sz="4800" b="1" dirty="0">
                <a:solidFill>
                  <a:srgbClr val="ABE338"/>
                </a:solidFill>
                <a:latin typeface="Gill Sans MT" panose="020B0502020104020203" pitchFamily="34" charset="0"/>
              </a:rPr>
              <a:t>a system crash.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C75932-A0AB-B2A1-D7ED-FFE2910DB40D}"/>
              </a:ext>
            </a:extLst>
          </p:cNvPr>
          <p:cNvSpPr txBox="1"/>
          <p:nvPr/>
        </p:nvSpPr>
        <p:spPr>
          <a:xfrm rot="21186467">
            <a:off x="380363" y="5436773"/>
            <a:ext cx="119314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Lucida Handwriting" panose="03010101010101010101" pitchFamily="66" charset="0"/>
              </a:rPr>
              <a:t>Typically, durable storage == database</a:t>
            </a:r>
          </a:p>
        </p:txBody>
      </p:sp>
    </p:spTree>
    <p:extLst>
      <p:ext uri="{BB962C8B-B14F-4D97-AF65-F5344CB8AC3E}">
        <p14:creationId xmlns:p14="http://schemas.microsoft.com/office/powerpoint/2010/main" val="10579698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85475-12B1-8614-DD07-E67965FAE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65124-13FD-B24E-EE6A-9402130EE9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E392BA3-769D-E782-673E-C4F496188DF6}"/>
              </a:ext>
            </a:extLst>
          </p:cNvPr>
          <p:cNvSpPr txBox="1"/>
          <p:nvPr/>
        </p:nvSpPr>
        <p:spPr>
          <a:xfrm>
            <a:off x="0" y="6164759"/>
            <a:ext cx="12192000" cy="769441"/>
          </a:xfrm>
          <a:prstGeom prst="rect">
            <a:avLst/>
          </a:prstGeom>
          <a:solidFill>
            <a:srgbClr val="000000">
              <a:alpha val="50196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Lucida Handwriting" panose="03010101010101010101" pitchFamily="66" charset="0"/>
              </a:rPr>
              <a:t>Is this </a:t>
            </a:r>
            <a:r>
              <a:rPr lang="en-US" sz="4400" u="sng" dirty="0">
                <a:solidFill>
                  <a:srgbClr val="FF0000"/>
                </a:solidFill>
                <a:latin typeface="Lucida Handwriting" panose="03010101010101010101" pitchFamily="66" charset="0"/>
              </a:rPr>
              <a:t>all </a:t>
            </a:r>
            <a:r>
              <a:rPr lang="en-US" sz="4400" dirty="0">
                <a:solidFill>
                  <a:srgbClr val="FF0000"/>
                </a:solidFill>
                <a:latin typeface="Lucida Handwriting" panose="03010101010101010101" pitchFamily="66" charset="0"/>
              </a:rPr>
              <a:t>the critical system state?</a:t>
            </a:r>
          </a:p>
        </p:txBody>
      </p:sp>
    </p:spTree>
    <p:extLst>
      <p:ext uri="{BB962C8B-B14F-4D97-AF65-F5344CB8AC3E}">
        <p14:creationId xmlns:p14="http://schemas.microsoft.com/office/powerpoint/2010/main" val="195766282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03DBD9-A067-7DA7-22BE-7D3DE3E7F1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00672"/>
            <a:ext cx="12191999" cy="625665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5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func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cs 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*</a:t>
            </a:r>
            <a:r>
              <a:rPr lang="en-US" sz="15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checkoutService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</a:t>
            </a:r>
            <a:r>
              <a:rPr lang="en-US" sz="15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PlaceOrder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ctx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5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context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Context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req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*</a:t>
            </a:r>
            <a:r>
              <a:rPr lang="en-US" sz="15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pb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PlaceOrderReq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(*</a:t>
            </a:r>
            <a:r>
              <a:rPr lang="en-US" sz="15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pb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PlaceOrderResp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error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orderID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err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:=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uuid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NewUUID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5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err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!= </a:t>
            </a:r>
            <a:r>
              <a:rPr lang="en-US" sz="15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nil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{ </a:t>
            </a:r>
            <a:r>
              <a:rPr lang="en-US" sz="15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5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nil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status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Errorf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codes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Internal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"failed to generate order </a:t>
            </a:r>
            <a:r>
              <a:rPr lang="en-US" sz="15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uuid</a:t>
            </a:r>
            <a:r>
              <a:rPr lang="en-US" sz="15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5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prep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err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:=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cs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prepareOrderItemsAndShippingQuoteFromCart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ctx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req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UserId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req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UserCurrency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req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Address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5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err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!= </a:t>
            </a:r>
            <a:r>
              <a:rPr lang="en-US" sz="15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nil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{ </a:t>
            </a:r>
            <a:r>
              <a:rPr lang="en-US" sz="15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5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nil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status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Errorf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codes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Internal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err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Error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())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500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500" dirty="0">
                <a:solidFill>
                  <a:srgbClr val="D4D4D4"/>
                </a:solidFill>
                <a:latin typeface="Consolas" panose="020B0609020204030204" pitchFamily="49" charset="0"/>
              </a:rPr>
              <a:t>   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total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:=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cs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dirty="0" err="1">
                <a:solidFill>
                  <a:srgbClr val="DCDCAA"/>
                </a:solidFill>
                <a:latin typeface="Consolas" panose="020B0609020204030204" pitchFamily="49" charset="0"/>
              </a:rPr>
              <a:t>calculateOrderTotal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req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prep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5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txID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err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:=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cs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chargeCard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ctx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&amp;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total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req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CreditCard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5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err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!= </a:t>
            </a:r>
            <a:r>
              <a:rPr lang="en-US" sz="15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nil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{ </a:t>
            </a:r>
            <a:r>
              <a:rPr lang="en-US" sz="15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5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nil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status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Errorf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codes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Internal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"failed to charge card: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%+v</a:t>
            </a:r>
            <a:r>
              <a:rPr lang="en-US" sz="15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err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b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shippingTrackingID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err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:=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cs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shipOrder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ctx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req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Address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prep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cartItems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5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err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!= </a:t>
            </a:r>
            <a:r>
              <a:rPr lang="en-US" sz="15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nil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{ </a:t>
            </a:r>
            <a:r>
              <a:rPr lang="en-US" sz="15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5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nil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status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Errorf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codes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Unavailable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"shipping error: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%+v</a:t>
            </a:r>
            <a:r>
              <a:rPr lang="en-US" sz="15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err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5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_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cs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emptyUserCart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ctx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req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UserId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500" dirty="0">
                <a:solidFill>
                  <a:srgbClr val="9CDCFE"/>
                </a:solidFill>
                <a:latin typeface="Consolas" panose="020B0609020204030204" pitchFamily="49" charset="0"/>
              </a:rPr>
              <a:t>   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orderResult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:=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cs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createOrderResult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orderID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shippingTrackingID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prep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req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5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5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err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:=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cs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sendOrderConfirmation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ctx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req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Email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orderResult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err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!= </a:t>
            </a:r>
            <a:r>
              <a:rPr lang="en-US" sz="15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nil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log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Warnf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5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"failed to send order confirmation to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%q</a:t>
            </a:r>
            <a:r>
              <a:rPr lang="en-US" sz="15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: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%+v</a:t>
            </a:r>
            <a:r>
              <a:rPr lang="en-US" sz="15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req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Email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err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} </a:t>
            </a:r>
            <a:r>
              <a:rPr lang="en-US" sz="15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else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{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500" dirty="0">
                <a:solidFill>
                  <a:srgbClr val="D4D4D4"/>
                </a:solidFill>
                <a:latin typeface="Consolas" panose="020B0609020204030204" pitchFamily="49" charset="0"/>
              </a:rPr>
              <a:t>       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log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Infof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5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"order confirmation email sent to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%q</a:t>
            </a:r>
            <a:r>
              <a:rPr lang="en-US" sz="15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req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Email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500" dirty="0">
                <a:solidFill>
                  <a:srgbClr val="D4D4D4"/>
                </a:solidFill>
                <a:latin typeface="Consolas" panose="020B0609020204030204" pitchFamily="49" charset="0"/>
              </a:rPr>
              <a:t>    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5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resp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:= &amp;</a:t>
            </a:r>
            <a:r>
              <a:rPr lang="en-US" sz="15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pb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PlaceOrderResponse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{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: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orderResult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5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resp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nil</a:t>
            </a:r>
            <a:endParaRPr lang="en-US" sz="15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39892B3-94AD-CF4B-F63F-E1750250768E}"/>
              </a:ext>
            </a:extLst>
          </p:cNvPr>
          <p:cNvSpPr/>
          <p:nvPr/>
        </p:nvSpPr>
        <p:spPr>
          <a:xfrm>
            <a:off x="457200" y="1219200"/>
            <a:ext cx="11125200" cy="557797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A7AE4-9413-1C66-8727-2E9D4A783B19}"/>
              </a:ext>
            </a:extLst>
          </p:cNvPr>
          <p:cNvSpPr txBox="1"/>
          <p:nvPr/>
        </p:nvSpPr>
        <p:spPr>
          <a:xfrm>
            <a:off x="5508536" y="6256656"/>
            <a:ext cx="641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https://github.com/GoogleCloudPlatform/microservices-demo</a:t>
            </a:r>
          </a:p>
        </p:txBody>
      </p:sp>
    </p:spTree>
    <p:extLst>
      <p:ext uri="{BB962C8B-B14F-4D97-AF65-F5344CB8AC3E}">
        <p14:creationId xmlns:p14="http://schemas.microsoft.com/office/powerpoint/2010/main" val="234460444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2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3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8" dur="5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1" dur="500" fill="hold"/>
                                        <p:tgtEl>
                                          <p:spTgt spid="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2" dur="500" fill="hold"/>
                                        <p:tgtEl>
                                          <p:spTgt spid="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3" dur="500" fill="hold"/>
                                        <p:tgtEl>
                                          <p:spTgt spid="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6" dur="500" fill="hold"/>
                                        <p:tgtEl>
                                          <p:spTgt spid="4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8" dur="500" fill="hold"/>
                                        <p:tgtEl>
                                          <p:spTgt spid="4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79" dur="500" fill="hold"/>
                                        <p:tgtEl>
                                          <p:spTgt spid="4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1" dur="500" fill="hold"/>
                                        <p:tgtEl>
                                          <p:spTgt spid="4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82" dur="500" fill="hold"/>
                                        <p:tgtEl>
                                          <p:spTgt spid="4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83" dur="500" fill="hold"/>
                                        <p:tgtEl>
                                          <p:spTgt spid="4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6" dur="500" fill="hold"/>
                                        <p:tgtEl>
                                          <p:spTgt spid="4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87" dur="500" fill="hold"/>
                                        <p:tgtEl>
                                          <p:spTgt spid="4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88" dur="500" fill="hold"/>
                                        <p:tgtEl>
                                          <p:spTgt spid="4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89" dur="500" fill="hold"/>
                                        <p:tgtEl>
                                          <p:spTgt spid="4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1" dur="500" fill="hold"/>
                                        <p:tgtEl>
                                          <p:spTgt spid="4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92" dur="500" fill="hold"/>
                                        <p:tgtEl>
                                          <p:spTgt spid="4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93" dur="500" fill="hold"/>
                                        <p:tgtEl>
                                          <p:spTgt spid="4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94" dur="500" fill="hold"/>
                                        <p:tgtEl>
                                          <p:spTgt spid="4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6" dur="500" fill="hold"/>
                                        <p:tgtEl>
                                          <p:spTgt spid="4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97" dur="500" fill="hold"/>
                                        <p:tgtEl>
                                          <p:spTgt spid="4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98" dur="500" fill="hold"/>
                                        <p:tgtEl>
                                          <p:spTgt spid="4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4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31D738-72A8-0609-0ED6-EFAE03A67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BED479-A89A-0557-F381-A886986CAD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00672"/>
            <a:ext cx="12191999" cy="625665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5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func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cs 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*</a:t>
            </a:r>
            <a:r>
              <a:rPr lang="en-US" sz="15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checkoutService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</a:t>
            </a:r>
            <a:r>
              <a:rPr lang="en-US" sz="15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PlaceOrder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ctx </a:t>
            </a:r>
            <a:r>
              <a:rPr lang="en-US" sz="15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Context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req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*</a:t>
            </a:r>
            <a:r>
              <a:rPr lang="en-US" sz="15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pb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PlaceOrderRequest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(*</a:t>
            </a:r>
            <a:r>
              <a:rPr lang="en-US" sz="15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pb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PlaceOrderResponse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error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orderID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err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:=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uuid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NewUUID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5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err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!= </a:t>
            </a:r>
            <a:r>
              <a:rPr lang="en-US" sz="15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nil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{ </a:t>
            </a:r>
            <a:r>
              <a:rPr lang="en-US" sz="15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5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nil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status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Errorf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codes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Internal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"failed to generate order </a:t>
            </a:r>
            <a:r>
              <a:rPr lang="en-US" sz="15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uuid</a:t>
            </a:r>
            <a:r>
              <a:rPr lang="en-US" sz="15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5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prep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err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:=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cs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prepareOrderItemsAndShippingQuoteFromCart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ctx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req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UserId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req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UserCurrency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req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Address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5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err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!= </a:t>
            </a:r>
            <a:r>
              <a:rPr lang="en-US" sz="15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nil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{ </a:t>
            </a:r>
            <a:r>
              <a:rPr lang="en-US" sz="15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5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nil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status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Errorf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codes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Internal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err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Error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())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500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500" dirty="0">
                <a:solidFill>
                  <a:srgbClr val="D4D4D4"/>
                </a:solidFill>
                <a:latin typeface="Consolas" panose="020B0609020204030204" pitchFamily="49" charset="0"/>
              </a:rPr>
              <a:t>   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total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:=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cs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dirty="0" err="1">
                <a:solidFill>
                  <a:srgbClr val="DCDCAA"/>
                </a:solidFill>
                <a:latin typeface="Consolas" panose="020B0609020204030204" pitchFamily="49" charset="0"/>
              </a:rPr>
              <a:t>calculateOrderTotal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req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prep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5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txID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err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:=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cs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chargeCard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ctx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&amp;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total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req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CreditCard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5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err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!= </a:t>
            </a:r>
            <a:r>
              <a:rPr lang="en-US" sz="15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nil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{ </a:t>
            </a:r>
            <a:r>
              <a:rPr lang="en-US" sz="15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5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nil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status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Errorf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codes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Internal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"failed to charge card: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%+v</a:t>
            </a:r>
            <a:r>
              <a:rPr lang="en-US" sz="15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err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b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shippingTrackingID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err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:=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cs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shipOrder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ctx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req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Address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prep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cartItems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5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err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!= </a:t>
            </a:r>
            <a:r>
              <a:rPr lang="en-US" sz="15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nil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{ </a:t>
            </a:r>
            <a:r>
              <a:rPr lang="en-US" sz="15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5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nil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status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Errorf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codes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Unavailable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"shipping error: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%+v</a:t>
            </a:r>
            <a:r>
              <a:rPr lang="en-US" sz="15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err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5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_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cs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emptyUserCart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ctx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req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UserId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500" dirty="0">
                <a:solidFill>
                  <a:srgbClr val="9CDCFE"/>
                </a:solidFill>
                <a:latin typeface="Consolas" panose="020B0609020204030204" pitchFamily="49" charset="0"/>
              </a:rPr>
              <a:t>   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orderResult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:=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cs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createOrderResult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orderID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shippingTrackingID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prep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req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5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5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err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:=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cs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sendOrderConfirmation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ctx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req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Email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orderResult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err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!= </a:t>
            </a:r>
            <a:r>
              <a:rPr lang="en-US" sz="15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nil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log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Warnf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5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"failed to send order confirmation to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%q</a:t>
            </a:r>
            <a:r>
              <a:rPr lang="en-US" sz="15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: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%+v</a:t>
            </a:r>
            <a:r>
              <a:rPr lang="en-US" sz="15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req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Email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err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} </a:t>
            </a:r>
            <a:r>
              <a:rPr lang="en-US" sz="15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else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{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500" dirty="0">
                <a:solidFill>
                  <a:srgbClr val="D4D4D4"/>
                </a:solidFill>
                <a:latin typeface="Consolas" panose="020B0609020204030204" pitchFamily="49" charset="0"/>
              </a:rPr>
              <a:t>       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log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Infof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5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"order confirmation email sent to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%q</a:t>
            </a:r>
            <a:r>
              <a:rPr lang="en-US" sz="15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req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Email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500" dirty="0">
                <a:solidFill>
                  <a:srgbClr val="D4D4D4"/>
                </a:solidFill>
                <a:latin typeface="Consolas" panose="020B0609020204030204" pitchFamily="49" charset="0"/>
              </a:rPr>
              <a:t>    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5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resp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:= &amp;</a:t>
            </a:r>
            <a:r>
              <a:rPr lang="en-US" sz="15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pb</a:t>
            </a:r>
            <a:r>
              <a:rPr lang="en-US" sz="15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5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PlaceOrderResponse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{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: </a:t>
            </a:r>
            <a:r>
              <a:rPr lang="en-US" sz="15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orderResult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5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5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resp</a:t>
            </a: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5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nil</a:t>
            </a:r>
            <a:endParaRPr lang="en-US" sz="15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5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D6FB73-E9EB-4456-8317-079149E7D939}"/>
              </a:ext>
            </a:extLst>
          </p:cNvPr>
          <p:cNvSpPr txBox="1"/>
          <p:nvPr/>
        </p:nvSpPr>
        <p:spPr>
          <a:xfrm>
            <a:off x="5508536" y="6256656"/>
            <a:ext cx="641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https://github.com/GoogleCloudPlatform/microservices-demo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528D7F2-EBC3-EAFC-277C-E334E92668EC}"/>
              </a:ext>
            </a:extLst>
          </p:cNvPr>
          <p:cNvSpPr/>
          <p:nvPr/>
        </p:nvSpPr>
        <p:spPr>
          <a:xfrm>
            <a:off x="432302" y="559301"/>
            <a:ext cx="3301498" cy="278899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437DAA2-73EC-02EC-7338-A7E753D0B029}"/>
              </a:ext>
            </a:extLst>
          </p:cNvPr>
          <p:cNvSpPr/>
          <p:nvPr/>
        </p:nvSpPr>
        <p:spPr>
          <a:xfrm>
            <a:off x="432300" y="2397150"/>
            <a:ext cx="5892299" cy="2788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ACB4DBF-E999-D988-2476-0376E081F5B2}"/>
              </a:ext>
            </a:extLst>
          </p:cNvPr>
          <p:cNvSpPr/>
          <p:nvPr/>
        </p:nvSpPr>
        <p:spPr>
          <a:xfrm>
            <a:off x="432300" y="1246700"/>
            <a:ext cx="11150099" cy="2789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F91361-A3D9-C8C1-72DF-557E92E1C475}"/>
              </a:ext>
            </a:extLst>
          </p:cNvPr>
          <p:cNvSpPr/>
          <p:nvPr/>
        </p:nvSpPr>
        <p:spPr>
          <a:xfrm>
            <a:off x="432301" y="1940149"/>
            <a:ext cx="4549132" cy="2789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2240994-DE6C-91D9-50DB-71D8377CCAD9}"/>
              </a:ext>
            </a:extLst>
          </p:cNvPr>
          <p:cNvSpPr txBox="1"/>
          <p:nvPr/>
        </p:nvSpPr>
        <p:spPr>
          <a:xfrm>
            <a:off x="2590800" y="2641046"/>
            <a:ext cx="1447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🔥</a:t>
            </a:r>
          </a:p>
        </p:txBody>
      </p:sp>
    </p:spTree>
    <p:extLst>
      <p:ext uri="{BB962C8B-B14F-4D97-AF65-F5344CB8AC3E}">
        <p14:creationId xmlns:p14="http://schemas.microsoft.com/office/powerpoint/2010/main" val="265130776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8" grpId="0" animBg="1"/>
      <p:bldP spid="9" grpId="0" animBg="1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1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2015</TotalTime>
  <Words>3484</Words>
  <Application>Microsoft Office PowerPoint</Application>
  <PresentationFormat>Widescreen</PresentationFormat>
  <Paragraphs>534</Paragraphs>
  <Slides>44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2" baseType="lpstr">
      <vt:lpstr>Aptos</vt:lpstr>
      <vt:lpstr>Arial</vt:lpstr>
      <vt:lpstr>Consolas</vt:lpstr>
      <vt:lpstr>Gill Sans</vt:lpstr>
      <vt:lpstr>Gill Sans MT</vt:lpstr>
      <vt:lpstr>Helvetica Neue</vt:lpstr>
      <vt:lpstr>Lucida Handwriting</vt:lpstr>
      <vt:lpstr>Office Theme</vt:lpstr>
      <vt:lpstr>Building Reliable Workflows in Java Using DBOS</vt:lpstr>
      <vt:lpstr>PowerPoint Presentation</vt:lpstr>
      <vt:lpstr>PowerPoint Presentation</vt:lpstr>
      <vt:lpstr>PowerPoint Presentation</vt:lpstr>
      <vt:lpstr>“Remember kids,  the only difference between  screwing around and science is writing it down”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Durable Execution 101</vt:lpstr>
      <vt:lpstr>Durable Execution 101</vt:lpstr>
      <vt:lpstr>Durable Execution 101</vt:lpstr>
      <vt:lpstr>Durable Execution 101</vt:lpstr>
      <vt:lpstr>Durable Execution 101</vt:lpstr>
      <vt:lpstr>External Orchestration?</vt:lpstr>
      <vt:lpstr>DBOS Transact DB-backed Durable Execution Library</vt:lpstr>
      <vt:lpstr>Database Checkpoint Tables</vt:lpstr>
      <vt:lpstr>Durable Execution as a Library</vt:lpstr>
      <vt:lpstr>Durable Execution as a Library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Durable Execution Library Advantages</vt:lpstr>
      <vt:lpstr>PowerPoint Presentation</vt:lpstr>
      <vt:lpstr>Additional DBOS Features</vt:lpstr>
      <vt:lpstr>Workflow Communication</vt:lpstr>
      <vt:lpstr>Workflow Communication</vt:lpstr>
      <vt:lpstr>Integrated Queues</vt:lpstr>
      <vt:lpstr>Queue Tables</vt:lpstr>
      <vt:lpstr>Queue Tables via Locking Clauses</vt:lpstr>
      <vt:lpstr>Queue Tables via Locking Clauses</vt:lpstr>
      <vt:lpstr>Scheduled Workflows (aka Durable Cron)</vt:lpstr>
      <vt:lpstr>Workflow Management</vt:lpstr>
      <vt:lpstr>Sometimes  Things Go Wrong…</vt:lpstr>
      <vt:lpstr>Fixing Bugs with Fork</vt:lpstr>
      <vt:lpstr>Fixing Bugs with Fork</vt:lpstr>
      <vt:lpstr>Fixing Bugs with Fork</vt:lpstr>
      <vt:lpstr>Fixing Bugs with Fork</vt:lpstr>
      <vt:lpstr>Cloud Console</vt:lpstr>
      <vt:lpstr>Demo</vt:lpstr>
      <vt:lpstr>“Remember engineers,  the only difference between  screwing around and building  a reliable system is durable execution with DBOS.”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Harry Pierson</dc:creator>
  <cp:lastModifiedBy>Harry Pierson</cp:lastModifiedBy>
  <cp:revision>2</cp:revision>
  <dcterms:created xsi:type="dcterms:W3CDTF">2025-09-28T18:01:38Z</dcterms:created>
  <dcterms:modified xsi:type="dcterms:W3CDTF">2026-01-28T17:29:25Z</dcterms:modified>
</cp:coreProperties>
</file>